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notesSlides/notesSlide1.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3"/>
  </p:notes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0" d="100"/>
          <a:sy n="70" d="100"/>
        </p:scale>
        <p:origin x="-522" y="-102"/>
      </p:cViewPr>
      <p:guideLst>
        <p:guide orient="horz" pos="2160"/>
        <p:guide pos="2880"/>
      </p:guideLst>
    </p:cSldViewPr>
  </p:slideViewPr>
  <p:notesTextViewPr>
    <p:cViewPr>
      <p:scale>
        <a:sx n="1" d="1"/>
        <a:sy n="1" d="1"/>
      </p:scale>
      <p:origin x="0" y="0"/>
    </p:cViewPr>
  </p:notesTextViewPr>
  <p:sorterViewPr>
    <p:cViewPr>
      <p:scale>
        <a:sx n="100" d="100"/>
        <a:sy n="100" d="100"/>
      </p:scale>
      <p:origin x="0" y="1776"/>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DDC2AE7-BFBA-463F-B3F5-D47AD8F6543D}" type="datetimeFigureOut">
              <a:rPr lang="en-US" smtClean="0"/>
              <a:t>3/30/2012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812E0E7-025A-4C0D-9285-459204E7D3B9}" type="slidenum">
              <a:rPr lang="en-US" smtClean="0"/>
              <a:t>‹#›</a:t>
            </a:fld>
            <a:endParaRPr lang="en-US"/>
          </a:p>
        </p:txBody>
      </p:sp>
    </p:spTree>
    <p:extLst>
      <p:ext uri="{BB962C8B-B14F-4D97-AF65-F5344CB8AC3E}">
        <p14:creationId xmlns:p14="http://schemas.microsoft.com/office/powerpoint/2010/main" val="41007444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812E0E7-025A-4C0D-9285-459204E7D3B9}" type="slidenum">
              <a:rPr lang="en-US" smtClean="0"/>
              <a:t>3</a:t>
            </a:fld>
            <a:endParaRPr lang="en-US"/>
          </a:p>
        </p:txBody>
      </p:sp>
    </p:spTree>
    <p:extLst>
      <p:ext uri="{BB962C8B-B14F-4D97-AF65-F5344CB8AC3E}">
        <p14:creationId xmlns:p14="http://schemas.microsoft.com/office/powerpoint/2010/main" val="105116761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0575DFA3-DB47-4C96-9B10-E49C64881822}" type="datetime1">
              <a:rPr lang="en-US" smtClean="0"/>
              <a:t>3/30/2012</a:t>
            </a:fld>
            <a:endParaRPr lang="en-US"/>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r>
              <a:rPr lang="en-US" smtClean="0"/>
              <a:t>Ariana Hernandez</a:t>
            </a:r>
            <a:endParaRPr lang="en-US"/>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AA635E4F-1A36-400C-8155-BCC469CF09DF}"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14E62F7-C970-4548-8E37-1B99CC415F59}" type="datetime1">
              <a:rPr lang="en-US" smtClean="0"/>
              <a:t>3/30/2012</a:t>
            </a:fld>
            <a:endParaRPr lang="en-US"/>
          </a:p>
        </p:txBody>
      </p:sp>
      <p:sp>
        <p:nvSpPr>
          <p:cNvPr id="5" name="Footer Placeholder 4"/>
          <p:cNvSpPr>
            <a:spLocks noGrp="1"/>
          </p:cNvSpPr>
          <p:nvPr>
            <p:ph type="ftr" sz="quarter" idx="11"/>
          </p:nvPr>
        </p:nvSpPr>
        <p:spPr/>
        <p:txBody>
          <a:bodyPr/>
          <a:lstStyle>
            <a:extLst/>
          </a:lstStyle>
          <a:p>
            <a:r>
              <a:rPr lang="en-US" smtClean="0"/>
              <a:t>Ariana Hernandez</a:t>
            </a:r>
            <a:endParaRPr lang="en-US"/>
          </a:p>
        </p:txBody>
      </p:sp>
      <p:sp>
        <p:nvSpPr>
          <p:cNvPr id="6" name="Slide Number Placeholder 5"/>
          <p:cNvSpPr>
            <a:spLocks noGrp="1"/>
          </p:cNvSpPr>
          <p:nvPr>
            <p:ph type="sldNum" sz="quarter" idx="12"/>
          </p:nvPr>
        </p:nvSpPr>
        <p:spPr/>
        <p:txBody>
          <a:bodyPr/>
          <a:lstStyle>
            <a:extLst/>
          </a:lstStyle>
          <a:p>
            <a:fld id="{AA635E4F-1A36-400C-8155-BCC469CF09DF}"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97224D1B-C09F-473B-B286-4D595A5D2487}" type="datetime1">
              <a:rPr lang="en-US" smtClean="0"/>
              <a:t>3/30/2012</a:t>
            </a:fld>
            <a:endParaRPr lang="en-US"/>
          </a:p>
        </p:txBody>
      </p:sp>
      <p:sp>
        <p:nvSpPr>
          <p:cNvPr id="5" name="Footer Placeholder 4"/>
          <p:cNvSpPr>
            <a:spLocks noGrp="1"/>
          </p:cNvSpPr>
          <p:nvPr>
            <p:ph type="ftr" sz="quarter" idx="11"/>
          </p:nvPr>
        </p:nvSpPr>
        <p:spPr>
          <a:xfrm>
            <a:off x="457200" y="6556248"/>
            <a:ext cx="3657600" cy="228600"/>
          </a:xfrm>
        </p:spPr>
        <p:txBody>
          <a:bodyPr/>
          <a:lstStyle>
            <a:extLst/>
          </a:lstStyle>
          <a:p>
            <a:r>
              <a:rPr lang="en-US" smtClean="0"/>
              <a:t>Ariana Hernandez</a:t>
            </a:r>
            <a:endParaRPr lang="en-US"/>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AA635E4F-1A36-400C-8155-BCC469CF09DF}"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8B5874D-A0DE-4A05-B069-3E8AB943ADE4}" type="datetime1">
              <a:rPr lang="en-US" smtClean="0"/>
              <a:t>3/30/2012</a:t>
            </a:fld>
            <a:endParaRPr lang="en-US"/>
          </a:p>
        </p:txBody>
      </p:sp>
      <p:sp>
        <p:nvSpPr>
          <p:cNvPr id="5" name="Footer Placeholder 4"/>
          <p:cNvSpPr>
            <a:spLocks noGrp="1"/>
          </p:cNvSpPr>
          <p:nvPr>
            <p:ph type="ftr" sz="quarter" idx="11"/>
          </p:nvPr>
        </p:nvSpPr>
        <p:spPr/>
        <p:txBody>
          <a:bodyPr/>
          <a:lstStyle>
            <a:extLst/>
          </a:lstStyle>
          <a:p>
            <a:r>
              <a:rPr lang="en-US" smtClean="0"/>
              <a:t>Ariana Hernandez</a:t>
            </a:r>
            <a:endParaRPr lang="en-US"/>
          </a:p>
        </p:txBody>
      </p:sp>
      <p:sp>
        <p:nvSpPr>
          <p:cNvPr id="6" name="Slide Number Placeholder 5"/>
          <p:cNvSpPr>
            <a:spLocks noGrp="1"/>
          </p:cNvSpPr>
          <p:nvPr>
            <p:ph type="sldNum" sz="quarter" idx="12"/>
          </p:nvPr>
        </p:nvSpPr>
        <p:spPr/>
        <p:txBody>
          <a:bodyPr/>
          <a:lstStyle>
            <a:extLst/>
          </a:lstStyle>
          <a:p>
            <a:fld id="{AA635E4F-1A36-400C-8155-BCC469CF09DF}"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97571693-43CC-49EC-9105-A6D76E59C0D2}" type="datetime1">
              <a:rPr lang="en-US" smtClean="0"/>
              <a:t>3/30/2012</a:t>
            </a:fld>
            <a:endParaRPr lang="en-US"/>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r>
              <a:rPr lang="en-US" smtClean="0"/>
              <a:t>Ariana Hernandez</a:t>
            </a:r>
            <a:endParaRPr lang="en-US"/>
          </a:p>
        </p:txBody>
      </p:sp>
      <p:sp>
        <p:nvSpPr>
          <p:cNvPr id="6" name="Slide Number Placeholder 5"/>
          <p:cNvSpPr>
            <a:spLocks noGrp="1"/>
          </p:cNvSpPr>
          <p:nvPr>
            <p:ph type="sldNum" sz="quarter" idx="12"/>
          </p:nvPr>
        </p:nvSpPr>
        <p:spPr>
          <a:xfrm>
            <a:off x="6733952" y="6555112"/>
            <a:ext cx="588336" cy="228600"/>
          </a:xfrm>
        </p:spPr>
        <p:txBody>
          <a:bodyPr/>
          <a:lstStyle>
            <a:extLst/>
          </a:lstStyle>
          <a:p>
            <a:fld id="{AA635E4F-1A36-400C-8155-BCC469CF09DF}"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BA0AB693-0311-403F-B39D-7362F720676B}" type="datetime1">
              <a:rPr lang="en-US" smtClean="0"/>
              <a:t>3/30/2012</a:t>
            </a:fld>
            <a:endParaRPr lang="en-US"/>
          </a:p>
        </p:txBody>
      </p:sp>
      <p:sp>
        <p:nvSpPr>
          <p:cNvPr id="6" name="Footer Placeholder 5"/>
          <p:cNvSpPr>
            <a:spLocks noGrp="1"/>
          </p:cNvSpPr>
          <p:nvPr>
            <p:ph type="ftr" sz="quarter" idx="11"/>
          </p:nvPr>
        </p:nvSpPr>
        <p:spPr/>
        <p:txBody>
          <a:bodyPr/>
          <a:lstStyle>
            <a:extLst/>
          </a:lstStyle>
          <a:p>
            <a:r>
              <a:rPr lang="en-US" smtClean="0"/>
              <a:t>Ariana Hernandez</a:t>
            </a:r>
            <a:endParaRPr lang="en-US"/>
          </a:p>
        </p:txBody>
      </p:sp>
      <p:sp>
        <p:nvSpPr>
          <p:cNvPr id="7" name="Slide Number Placeholder 6"/>
          <p:cNvSpPr>
            <a:spLocks noGrp="1"/>
          </p:cNvSpPr>
          <p:nvPr>
            <p:ph type="sldNum" sz="quarter" idx="12"/>
          </p:nvPr>
        </p:nvSpPr>
        <p:spPr/>
        <p:txBody>
          <a:bodyPr/>
          <a:lstStyle>
            <a:extLst/>
          </a:lstStyle>
          <a:p>
            <a:fld id="{AA635E4F-1A36-400C-8155-BCC469CF09DF}"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31C98A7C-B53E-4F07-AC86-7C05DBD60C52}" type="datetime1">
              <a:rPr lang="en-US" smtClean="0"/>
              <a:t>3/30/2012</a:t>
            </a:fld>
            <a:endParaRPr lang="en-US"/>
          </a:p>
        </p:txBody>
      </p:sp>
      <p:sp>
        <p:nvSpPr>
          <p:cNvPr id="8" name="Footer Placeholder 7"/>
          <p:cNvSpPr>
            <a:spLocks noGrp="1"/>
          </p:cNvSpPr>
          <p:nvPr>
            <p:ph type="ftr" sz="quarter" idx="11"/>
          </p:nvPr>
        </p:nvSpPr>
        <p:spPr/>
        <p:txBody>
          <a:bodyPr/>
          <a:lstStyle>
            <a:extLst/>
          </a:lstStyle>
          <a:p>
            <a:r>
              <a:rPr lang="en-US" smtClean="0"/>
              <a:t>Ariana Hernandez</a:t>
            </a:r>
            <a:endParaRPr lang="en-US"/>
          </a:p>
        </p:txBody>
      </p:sp>
      <p:sp>
        <p:nvSpPr>
          <p:cNvPr id="9" name="Slide Number Placeholder 8"/>
          <p:cNvSpPr>
            <a:spLocks noGrp="1"/>
          </p:cNvSpPr>
          <p:nvPr>
            <p:ph type="sldNum" sz="quarter" idx="12"/>
          </p:nvPr>
        </p:nvSpPr>
        <p:spPr/>
        <p:txBody>
          <a:bodyPr/>
          <a:lstStyle>
            <a:extLst/>
          </a:lstStyle>
          <a:p>
            <a:fld id="{AA635E4F-1A36-400C-8155-BCC469CF09DF}"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01BF25FC-7EC1-4C38-B408-5521CD5EB8FF}" type="datetime1">
              <a:rPr lang="en-US" smtClean="0"/>
              <a:t>3/30/2012</a:t>
            </a:fld>
            <a:endParaRPr lang="en-US"/>
          </a:p>
        </p:txBody>
      </p:sp>
      <p:sp>
        <p:nvSpPr>
          <p:cNvPr id="4" name="Footer Placeholder 3"/>
          <p:cNvSpPr>
            <a:spLocks noGrp="1"/>
          </p:cNvSpPr>
          <p:nvPr>
            <p:ph type="ftr" sz="quarter" idx="11"/>
          </p:nvPr>
        </p:nvSpPr>
        <p:spPr/>
        <p:txBody>
          <a:bodyPr/>
          <a:lstStyle>
            <a:extLst/>
          </a:lstStyle>
          <a:p>
            <a:r>
              <a:rPr lang="en-US" smtClean="0"/>
              <a:t>Ariana Hernandez</a:t>
            </a:r>
            <a:endParaRPr lang="en-US"/>
          </a:p>
        </p:txBody>
      </p:sp>
      <p:sp>
        <p:nvSpPr>
          <p:cNvPr id="5" name="Slide Number Placeholder 4"/>
          <p:cNvSpPr>
            <a:spLocks noGrp="1"/>
          </p:cNvSpPr>
          <p:nvPr>
            <p:ph type="sldNum" sz="quarter" idx="12"/>
          </p:nvPr>
        </p:nvSpPr>
        <p:spPr/>
        <p:txBody>
          <a:bodyPr/>
          <a:lstStyle>
            <a:extLst/>
          </a:lstStyle>
          <a:p>
            <a:fld id="{AA635E4F-1A36-400C-8155-BCC469CF09DF}"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82DFC00E-8810-4792-A648-5782C16B7495}" type="datetime1">
              <a:rPr lang="en-US" smtClean="0"/>
              <a:t>3/30/2012</a:t>
            </a:fld>
            <a:endParaRPr lang="en-US"/>
          </a:p>
        </p:txBody>
      </p:sp>
      <p:sp>
        <p:nvSpPr>
          <p:cNvPr id="3" name="Footer Placeholder 2"/>
          <p:cNvSpPr>
            <a:spLocks noGrp="1"/>
          </p:cNvSpPr>
          <p:nvPr>
            <p:ph type="ftr" sz="quarter" idx="11"/>
          </p:nvPr>
        </p:nvSpPr>
        <p:spPr/>
        <p:txBody>
          <a:bodyPr/>
          <a:lstStyle>
            <a:lvl1pPr>
              <a:defRPr>
                <a:solidFill>
                  <a:schemeClr val="tx2"/>
                </a:solidFill>
              </a:defRPr>
            </a:lvl1pPr>
            <a:extLst/>
          </a:lstStyle>
          <a:p>
            <a:r>
              <a:rPr lang="en-US" smtClean="0"/>
              <a:t>Ariana Hernandez</a:t>
            </a:r>
            <a:endParaRPr lang="en-US"/>
          </a:p>
        </p:txBody>
      </p:sp>
      <p:sp>
        <p:nvSpPr>
          <p:cNvPr id="4" name="Slide Number Placeholder 3"/>
          <p:cNvSpPr>
            <a:spLocks noGrp="1"/>
          </p:cNvSpPr>
          <p:nvPr>
            <p:ph type="sldNum" sz="quarter" idx="12"/>
          </p:nvPr>
        </p:nvSpPr>
        <p:spPr/>
        <p:txBody>
          <a:bodyPr/>
          <a:lstStyle>
            <a:extLst/>
          </a:lstStyle>
          <a:p>
            <a:fld id="{AA635E4F-1A36-400C-8155-BCC469CF09DF}"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0CB6D640-F78A-4585-B15B-7DEE9200F9F2}" type="datetime1">
              <a:rPr lang="en-US" smtClean="0"/>
              <a:t>3/30/2012</a:t>
            </a:fld>
            <a:endParaRPr lang="en-US"/>
          </a:p>
        </p:txBody>
      </p:sp>
      <p:sp>
        <p:nvSpPr>
          <p:cNvPr id="6" name="Footer Placeholder 5"/>
          <p:cNvSpPr>
            <a:spLocks noGrp="1"/>
          </p:cNvSpPr>
          <p:nvPr>
            <p:ph type="ftr" sz="quarter" idx="11"/>
          </p:nvPr>
        </p:nvSpPr>
        <p:spPr/>
        <p:txBody>
          <a:bodyPr/>
          <a:lstStyle>
            <a:extLst/>
          </a:lstStyle>
          <a:p>
            <a:r>
              <a:rPr lang="en-US" smtClean="0"/>
              <a:t>Ariana Hernandez</a:t>
            </a:r>
            <a:endParaRPr lang="en-US"/>
          </a:p>
        </p:txBody>
      </p:sp>
      <p:sp>
        <p:nvSpPr>
          <p:cNvPr id="7" name="Slide Number Placeholder 6"/>
          <p:cNvSpPr>
            <a:spLocks noGrp="1"/>
          </p:cNvSpPr>
          <p:nvPr>
            <p:ph type="sldNum" sz="quarter" idx="12"/>
          </p:nvPr>
        </p:nvSpPr>
        <p:spPr/>
        <p:txBody>
          <a:bodyPr/>
          <a:lstStyle>
            <a:extLst/>
          </a:lstStyle>
          <a:p>
            <a:fld id="{AA635E4F-1A36-400C-8155-BCC469CF09DF}"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889B8850-2547-4F0D-BC07-D436E55724B8}" type="datetime1">
              <a:rPr lang="en-US" smtClean="0"/>
              <a:t>3/30/2012</a:t>
            </a:fld>
            <a:endParaRPr lang="en-US"/>
          </a:p>
        </p:txBody>
      </p:sp>
      <p:sp>
        <p:nvSpPr>
          <p:cNvPr id="6" name="Footer Placeholder 5"/>
          <p:cNvSpPr>
            <a:spLocks noGrp="1"/>
          </p:cNvSpPr>
          <p:nvPr>
            <p:ph type="ftr" sz="quarter" idx="11"/>
          </p:nvPr>
        </p:nvSpPr>
        <p:spPr/>
        <p:txBody>
          <a:bodyPr/>
          <a:lstStyle>
            <a:extLst/>
          </a:lstStyle>
          <a:p>
            <a:r>
              <a:rPr lang="en-US" smtClean="0"/>
              <a:t>Ariana Hernandez</a:t>
            </a:r>
            <a:endParaRPr lang="en-US"/>
          </a:p>
        </p:txBody>
      </p:sp>
      <p:sp>
        <p:nvSpPr>
          <p:cNvPr id="7" name="Slide Number Placeholder 6"/>
          <p:cNvSpPr>
            <a:spLocks noGrp="1"/>
          </p:cNvSpPr>
          <p:nvPr>
            <p:ph type="sldNum" sz="quarter" idx="12"/>
          </p:nvPr>
        </p:nvSpPr>
        <p:spPr/>
        <p:txBody>
          <a:bodyPr/>
          <a:lstStyle>
            <a:extLst/>
          </a:lstStyle>
          <a:p>
            <a:fld id="{AA635E4F-1A36-400C-8155-BCC469CF09DF}" type="slidenum">
              <a:rPr lang="en-US" smtClean="0"/>
              <a:t>‹#›</a:t>
            </a:fld>
            <a:endParaRPr lang="en-US"/>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75CAA2FB-BB19-44AD-947D-DCC2B3280F75}" type="datetime1">
              <a:rPr lang="en-US" smtClean="0"/>
              <a:t>3/30/2012</a:t>
            </a:fld>
            <a:endParaRPr lang="en-US"/>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r>
              <a:rPr lang="en-US" smtClean="0"/>
              <a:t>Ariana Hernandez</a:t>
            </a:r>
            <a:endParaRPr lang="en-US"/>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AA635E4F-1A36-400C-8155-BCC469CF09DF}"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dt="0"/>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audio" Target="../media/media1.wav"/><Relationship Id="rId2" Type="http://schemas.microsoft.com/office/2007/relationships/media" Target="../media/media1.wav"/><Relationship Id="rId1" Type="http://schemas.openxmlformats.org/officeDocument/2006/relationships/tags" Target="../tags/tag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audio" Target="../media/media10.wav"/><Relationship Id="rId7" Type="http://schemas.openxmlformats.org/officeDocument/2006/relationships/image" Target="../media/image3.png"/><Relationship Id="rId2" Type="http://schemas.microsoft.com/office/2007/relationships/media" Target="../media/media10.wav"/><Relationship Id="rId1" Type="http://schemas.openxmlformats.org/officeDocument/2006/relationships/tags" Target="../tags/tag10.xml"/><Relationship Id="rId6" Type="http://schemas.openxmlformats.org/officeDocument/2006/relationships/hyperlink" Target="http://www.nhlbi.nih.gov/health/health-topics/topics/hbp/" TargetMode="External"/><Relationship Id="rId5" Type="http://schemas.openxmlformats.org/officeDocument/2006/relationships/image" Target="../media/image13.png"/><Relationship Id="rId4"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audio" Target="../media/media11.wav"/><Relationship Id="rId7" Type="http://schemas.openxmlformats.org/officeDocument/2006/relationships/image" Target="../media/image15.png"/><Relationship Id="rId2" Type="http://schemas.microsoft.com/office/2007/relationships/media" Target="../media/media11.wav"/><Relationship Id="rId1" Type="http://schemas.openxmlformats.org/officeDocument/2006/relationships/tags" Target="../tags/tag11.xml"/><Relationship Id="rId6" Type="http://schemas.openxmlformats.org/officeDocument/2006/relationships/hyperlink" Target="http://www.mayoclinic.com/health/blood-in-urine/DS01013/DSECTION=causes" TargetMode="External"/><Relationship Id="rId5" Type="http://schemas.openxmlformats.org/officeDocument/2006/relationships/image" Target="../media/image14.png"/><Relationship Id="rId4"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audio" Target="../media/media2.wav"/><Relationship Id="rId7" Type="http://schemas.openxmlformats.org/officeDocument/2006/relationships/image" Target="../media/image3.png"/><Relationship Id="rId2" Type="http://schemas.microsoft.com/office/2007/relationships/media" Target="../media/media2.wav"/><Relationship Id="rId1" Type="http://schemas.openxmlformats.org/officeDocument/2006/relationships/tags" Target="../tags/tag2.xml"/><Relationship Id="rId6" Type="http://schemas.openxmlformats.org/officeDocument/2006/relationships/hyperlink" Target="http://science.howstuffworks.com/environmental/life/human-biology/blood.htm" TargetMode="External"/><Relationship Id="rId5" Type="http://schemas.openxmlformats.org/officeDocument/2006/relationships/image" Target="../media/image4.png"/><Relationship Id="rId4"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audio" Target="../media/media3.wav"/><Relationship Id="rId7" Type="http://schemas.openxmlformats.org/officeDocument/2006/relationships/hyperlink" Target="http://www.nobelprize.org/educational/medicine/landsteiner/readmore.html" TargetMode="External"/><Relationship Id="rId2" Type="http://schemas.microsoft.com/office/2007/relationships/media" Target="../media/media3.wav"/><Relationship Id="rId1" Type="http://schemas.openxmlformats.org/officeDocument/2006/relationships/tags" Target="../tags/tag3.xml"/><Relationship Id="rId6" Type="http://schemas.openxmlformats.org/officeDocument/2006/relationships/image" Target="../media/image5.png"/><Relationship Id="rId5" Type="http://schemas.openxmlformats.org/officeDocument/2006/relationships/notesSlide" Target="../notesSlides/notesSlide1.xml"/><Relationship Id="rId4"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audio" Target="../media/media4.wav"/><Relationship Id="rId2" Type="http://schemas.microsoft.com/office/2007/relationships/media" Target="../media/media4.wav"/><Relationship Id="rId1" Type="http://schemas.openxmlformats.org/officeDocument/2006/relationships/tags" Target="../tags/tag4.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audio" Target="../media/media5.wav"/><Relationship Id="rId7" Type="http://schemas.openxmlformats.org/officeDocument/2006/relationships/image" Target="../media/image3.png"/><Relationship Id="rId2" Type="http://schemas.microsoft.com/office/2007/relationships/media" Target="../media/media5.wav"/><Relationship Id="rId1" Type="http://schemas.openxmlformats.org/officeDocument/2006/relationships/tags" Target="../tags/tag5.xml"/><Relationship Id="rId6" Type="http://schemas.openxmlformats.org/officeDocument/2006/relationships/hyperlink" Target="http://ask.yahoo.com/20000612.html" TargetMode="External"/><Relationship Id="rId5" Type="http://schemas.openxmlformats.org/officeDocument/2006/relationships/image" Target="../media/image8.png"/><Relationship Id="rId4"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audio" Target="../media/media6.wav"/><Relationship Id="rId7" Type="http://schemas.openxmlformats.org/officeDocument/2006/relationships/image" Target="../media/image3.png"/><Relationship Id="rId2" Type="http://schemas.microsoft.com/office/2007/relationships/media" Target="../media/media6.wav"/><Relationship Id="rId1" Type="http://schemas.openxmlformats.org/officeDocument/2006/relationships/tags" Target="../tags/tag6.xml"/><Relationship Id="rId6" Type="http://schemas.openxmlformats.org/officeDocument/2006/relationships/hyperlink" Target="http://kidshealth.org/parent/general/body_basics/blood.html" TargetMode="External"/><Relationship Id="rId5" Type="http://schemas.openxmlformats.org/officeDocument/2006/relationships/image" Target="../media/image9.png"/><Relationship Id="rId4"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audio" Target="../media/media7.wav"/><Relationship Id="rId7" Type="http://schemas.openxmlformats.org/officeDocument/2006/relationships/image" Target="../media/image3.png"/><Relationship Id="rId2" Type="http://schemas.microsoft.com/office/2007/relationships/media" Target="../media/media7.wav"/><Relationship Id="rId1" Type="http://schemas.openxmlformats.org/officeDocument/2006/relationships/tags" Target="../tags/tag7.xml"/><Relationship Id="rId6" Type="http://schemas.openxmlformats.org/officeDocument/2006/relationships/hyperlink" Target="http://www.fi.edu/learn/heart/blood/blood.html" TargetMode="External"/><Relationship Id="rId5" Type="http://schemas.openxmlformats.org/officeDocument/2006/relationships/image" Target="../media/image10.png"/><Relationship Id="rId4"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audio" Target="../media/media8.wav"/><Relationship Id="rId7" Type="http://schemas.openxmlformats.org/officeDocument/2006/relationships/image" Target="../media/image3.png"/><Relationship Id="rId2" Type="http://schemas.microsoft.com/office/2007/relationships/media" Target="../media/media8.wav"/><Relationship Id="rId1" Type="http://schemas.openxmlformats.org/officeDocument/2006/relationships/tags" Target="../tags/tag8.xml"/><Relationship Id="rId6" Type="http://schemas.openxmlformats.org/officeDocument/2006/relationships/hyperlink" Target="http://www.fi.edu/learn/heart/blood/white.html" TargetMode="External"/><Relationship Id="rId5" Type="http://schemas.openxmlformats.org/officeDocument/2006/relationships/image" Target="../media/image11.png"/><Relationship Id="rId4"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audio" Target="../media/media9.wav"/><Relationship Id="rId7" Type="http://schemas.openxmlformats.org/officeDocument/2006/relationships/image" Target="../media/image3.png"/><Relationship Id="rId2" Type="http://schemas.microsoft.com/office/2007/relationships/media" Target="../media/media9.wav"/><Relationship Id="rId1" Type="http://schemas.openxmlformats.org/officeDocument/2006/relationships/tags" Target="../tags/tag9.xml"/><Relationship Id="rId6" Type="http://schemas.openxmlformats.org/officeDocument/2006/relationships/hyperlink" Target="http://www.fi.edu/learn/heart/blood/red.html" TargetMode="External"/><Relationship Id="rId5" Type="http://schemas.openxmlformats.org/officeDocument/2006/relationships/image" Target="../media/image12.png"/><Relationship Id="rId4"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905000"/>
            <a:ext cx="7772400" cy="1470025"/>
          </a:xfrm>
        </p:spPr>
        <p:txBody>
          <a:bodyPr/>
          <a:lstStyle/>
          <a:p>
            <a:r>
              <a:rPr lang="en-US" dirty="0" smtClean="0"/>
              <a:t>Blood In Your Body </a:t>
            </a:r>
            <a:endParaRPr lang="en-US" dirty="0"/>
          </a:p>
        </p:txBody>
      </p:sp>
      <p:sp>
        <p:nvSpPr>
          <p:cNvPr id="3" name="Subtitle 2"/>
          <p:cNvSpPr>
            <a:spLocks noGrp="1"/>
          </p:cNvSpPr>
          <p:nvPr>
            <p:ph type="subTitle" idx="1"/>
          </p:nvPr>
        </p:nvSpPr>
        <p:spPr>
          <a:xfrm>
            <a:off x="1295400" y="3733800"/>
            <a:ext cx="6400800" cy="1752600"/>
          </a:xfrm>
        </p:spPr>
        <p:txBody>
          <a:bodyPr>
            <a:normAutofit/>
          </a:bodyPr>
          <a:lstStyle/>
          <a:p>
            <a:r>
              <a:rPr lang="en-US" dirty="0" smtClean="0"/>
              <a:t>By: </a:t>
            </a:r>
            <a:r>
              <a:rPr lang="en-US" dirty="0"/>
              <a:t>A</a:t>
            </a:r>
            <a:r>
              <a:rPr lang="en-US" dirty="0" smtClean="0"/>
              <a:t>riana </a:t>
            </a:r>
            <a:r>
              <a:rPr lang="en-US" dirty="0"/>
              <a:t>H</a:t>
            </a:r>
            <a:r>
              <a:rPr lang="en-US" dirty="0" smtClean="0"/>
              <a:t>ernandez</a:t>
            </a:r>
          </a:p>
          <a:p>
            <a:r>
              <a:rPr lang="en-US" dirty="0" smtClean="0"/>
              <a:t>3/20/12</a:t>
            </a:r>
          </a:p>
          <a:p>
            <a:r>
              <a:rPr lang="en-US" dirty="0" smtClean="0"/>
              <a:t>Grade 7</a:t>
            </a:r>
            <a:r>
              <a:rPr lang="en-US" baseline="30000" dirty="0" smtClean="0"/>
              <a:t>th</a:t>
            </a:r>
            <a:r>
              <a:rPr lang="en-US" dirty="0" smtClean="0"/>
              <a:t> </a:t>
            </a:r>
          </a:p>
          <a:p>
            <a:r>
              <a:rPr lang="en-US" dirty="0" smtClean="0"/>
              <a:t>B204 </a:t>
            </a:r>
            <a:endParaRPr lang="en-US" dirty="0"/>
          </a:p>
        </p:txBody>
      </p:sp>
      <p:sp>
        <p:nvSpPr>
          <p:cNvPr id="4" name="Footer Placeholder 3"/>
          <p:cNvSpPr>
            <a:spLocks noGrp="1"/>
          </p:cNvSpPr>
          <p:nvPr>
            <p:ph type="ftr" sz="quarter" idx="11"/>
          </p:nvPr>
        </p:nvSpPr>
        <p:spPr/>
        <p:txBody>
          <a:bodyPr/>
          <a:lstStyle/>
          <a:p>
            <a:r>
              <a:rPr lang="en-US" smtClean="0"/>
              <a:t>Ariana Hernandez</a:t>
            </a:r>
            <a:endParaRPr lang="en-US"/>
          </a:p>
        </p:txBody>
      </p:sp>
      <p:sp>
        <p:nvSpPr>
          <p:cNvPr id="5" name="Slide Number Placeholder 4"/>
          <p:cNvSpPr>
            <a:spLocks noGrp="1"/>
          </p:cNvSpPr>
          <p:nvPr>
            <p:ph type="sldNum" sz="quarter" idx="12"/>
          </p:nvPr>
        </p:nvSpPr>
        <p:spPr/>
        <p:txBody>
          <a:bodyPr/>
          <a:lstStyle/>
          <a:p>
            <a:fld id="{AA635E4F-1A36-400C-8155-BCC469CF09DF}" type="slidenum">
              <a:rPr lang="en-US" smtClean="0"/>
              <a:t>1</a:t>
            </a:fld>
            <a:endParaRPr lang="en-US"/>
          </a:p>
        </p:txBody>
      </p:sp>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8600" y="152400"/>
            <a:ext cx="2314575" cy="197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Audio 6">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6"/>
          <a:stretch>
            <a:fillRect/>
          </a:stretch>
        </p:blipFill>
        <p:spPr>
          <a:xfrm>
            <a:off x="8382000" y="6096000"/>
            <a:ext cx="609600" cy="609600"/>
          </a:xfrm>
          <a:prstGeom prst="rect">
            <a:avLst/>
          </a:prstGeom>
        </p:spPr>
      </p:pic>
    </p:spTree>
    <p:custDataLst>
      <p:tags r:id="rId1"/>
    </p:custDataLst>
    <p:extLst>
      <p:ext uri="{BB962C8B-B14F-4D97-AF65-F5344CB8AC3E}">
        <p14:creationId xmlns:p14="http://schemas.microsoft.com/office/powerpoint/2010/main" val="1245681693"/>
      </p:ext>
    </p:extLst>
  </p:cSld>
  <p:clrMapOvr>
    <a:masterClrMapping/>
  </p:clrMapOvr>
  <mc:AlternateContent xmlns:mc="http://schemas.openxmlformats.org/markup-compatibility/2006" xmlns:p14="http://schemas.microsoft.com/office/powerpoint/2010/main">
    <mc:Choice Requires="p14">
      <p:transition spd="slow" advTm="13999">
        <p14:flash/>
      </p:transition>
    </mc:Choice>
    <mc:Fallback xmlns="">
      <p:transition spd="slow" advTm="13999">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1000"/>
                                        <p:tgtEl>
                                          <p:spTgt spid="2"/>
                                        </p:tgtEl>
                                      </p:cBhvr>
                                    </p:animEffect>
                                    <p:anim calcmode="lin" valueType="num">
                                      <p:cBhvr>
                                        <p:cTn id="12" dur="1000" fill="hold"/>
                                        <p:tgtEl>
                                          <p:spTgt spid="2"/>
                                        </p:tgtEl>
                                        <p:attrNameLst>
                                          <p:attrName>ppt_x</p:attrName>
                                        </p:attrNameLst>
                                      </p:cBhvr>
                                      <p:tavLst>
                                        <p:tav tm="0">
                                          <p:val>
                                            <p:strVal val="#ppt_x"/>
                                          </p:val>
                                        </p:tav>
                                        <p:tav tm="100000">
                                          <p:val>
                                            <p:strVal val="#ppt_x"/>
                                          </p:val>
                                        </p:tav>
                                      </p:tavLst>
                                    </p:anim>
                                    <p:anim calcmode="lin" valueType="num">
                                      <p:cBhvr>
                                        <p:cTn id="13"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Effect transition="in" filter="fade">
                                      <p:cBhvr>
                                        <p:cTn id="18" dur="1000"/>
                                        <p:tgtEl>
                                          <p:spTgt spid="3">
                                            <p:txEl>
                                              <p:pRg st="0" end="0"/>
                                            </p:txEl>
                                          </p:spTgt>
                                        </p:tgtEl>
                                      </p:cBhvr>
                                    </p:animEffect>
                                    <p:anim calcmode="lin" valueType="num">
                                      <p:cBhvr>
                                        <p:cTn id="19"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0" dur="1000" fill="hold"/>
                                        <p:tgtEl>
                                          <p:spTgt spid="3">
                                            <p:txEl>
                                              <p:pRg st="0" end="0"/>
                                            </p:txEl>
                                          </p:spTgt>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Effect transition="in" filter="fade">
                                      <p:cBhvr>
                                        <p:cTn id="23" dur="1000"/>
                                        <p:tgtEl>
                                          <p:spTgt spid="3">
                                            <p:txEl>
                                              <p:pRg st="1" end="1"/>
                                            </p:txEl>
                                          </p:spTgt>
                                        </p:tgtEl>
                                      </p:cBhvr>
                                    </p:animEffect>
                                    <p:anim calcmode="lin" valueType="num">
                                      <p:cBhvr>
                                        <p:cTn id="24"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5" dur="1000" fill="hold"/>
                                        <p:tgtEl>
                                          <p:spTgt spid="3">
                                            <p:txEl>
                                              <p:pRg st="1" end="1"/>
                                            </p:txEl>
                                          </p:spTgt>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1000"/>
                                        <p:tgtEl>
                                          <p:spTgt spid="3">
                                            <p:txEl>
                                              <p:pRg st="2" end="2"/>
                                            </p:txEl>
                                          </p:spTgt>
                                        </p:tgtEl>
                                      </p:cBhvr>
                                    </p:animEffect>
                                    <p:anim calcmode="lin" valueType="num">
                                      <p:cBhvr>
                                        <p:cTn id="2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2" end="2"/>
                                            </p:txEl>
                                          </p:spTgt>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3">
                                            <p:txEl>
                                              <p:pRg st="3" end="3"/>
                                            </p:txEl>
                                          </p:spTgt>
                                        </p:tgtEl>
                                        <p:attrNameLst>
                                          <p:attrName>style.visibility</p:attrName>
                                        </p:attrNameLst>
                                      </p:cBhvr>
                                      <p:to>
                                        <p:strVal val="visible"/>
                                      </p:to>
                                    </p:set>
                                    <p:animEffect transition="in" filter="fade">
                                      <p:cBhvr>
                                        <p:cTn id="33" dur="1000"/>
                                        <p:tgtEl>
                                          <p:spTgt spid="3">
                                            <p:txEl>
                                              <p:pRg st="3" end="3"/>
                                            </p:txEl>
                                          </p:spTgt>
                                        </p:tgtEl>
                                      </p:cBhvr>
                                    </p:animEffect>
                                    <p:anim calcmode="lin" valueType="num">
                                      <p:cBhvr>
                                        <p:cTn id="34"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5"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 presetClass="entr" presetSubtype="4" fill="hold" nodeType="clickEffect">
                                  <p:stCondLst>
                                    <p:cond delay="0"/>
                                  </p:stCondLst>
                                  <p:childTnLst>
                                    <p:set>
                                      <p:cBhvr>
                                        <p:cTn id="39" dur="1" fill="hold">
                                          <p:stCondLst>
                                            <p:cond delay="0"/>
                                          </p:stCondLst>
                                        </p:cTn>
                                        <p:tgtEl>
                                          <p:spTgt spid="1026"/>
                                        </p:tgtEl>
                                        <p:attrNameLst>
                                          <p:attrName>style.visibility</p:attrName>
                                        </p:attrNameLst>
                                      </p:cBhvr>
                                      <p:to>
                                        <p:strVal val="visible"/>
                                      </p:to>
                                    </p:set>
                                    <p:anim calcmode="lin" valueType="num">
                                      <p:cBhvr additive="base">
                                        <p:cTn id="40" dur="500" fill="hold"/>
                                        <p:tgtEl>
                                          <p:spTgt spid="1026"/>
                                        </p:tgtEl>
                                        <p:attrNameLst>
                                          <p:attrName>ppt_x</p:attrName>
                                        </p:attrNameLst>
                                      </p:cBhvr>
                                      <p:tavLst>
                                        <p:tav tm="0">
                                          <p:val>
                                            <p:strVal val="#ppt_x"/>
                                          </p:val>
                                        </p:tav>
                                        <p:tav tm="100000">
                                          <p:val>
                                            <p:strVal val="#ppt_x"/>
                                          </p:val>
                                        </p:tav>
                                      </p:tavLst>
                                    </p:anim>
                                    <p:anim calcmode="lin" valueType="num">
                                      <p:cBhvr additive="base">
                                        <p:cTn id="41"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42" fill="hold" display="0">
                  <p:stCondLst>
                    <p:cond delay="indefinite"/>
                  </p:stCondLst>
                  <p:endCondLst>
                    <p:cond evt="onStopAudio" delay="0">
                      <p:tgtEl>
                        <p:sldTgt/>
                      </p:tgtEl>
                    </p:cond>
                  </p:endCondLst>
                </p:cTn>
                <p:tgtEl>
                  <p:spTgt spid="7"/>
                </p:tgtEl>
              </p:cMediaNode>
            </p:audio>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5" name="Picture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71600" y="2667000"/>
            <a:ext cx="5029200" cy="35480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dirty="0" smtClean="0"/>
              <a:t>      Blood </a:t>
            </a:r>
            <a:r>
              <a:rPr lang="en-US" dirty="0"/>
              <a:t>Pressure</a:t>
            </a:r>
            <a:endParaRPr lang="en-US" b="0" dirty="0"/>
          </a:p>
        </p:txBody>
      </p:sp>
      <p:sp>
        <p:nvSpPr>
          <p:cNvPr id="3" name="Content Placeholder 2"/>
          <p:cNvSpPr>
            <a:spLocks noGrp="1"/>
          </p:cNvSpPr>
          <p:nvPr>
            <p:ph idx="1"/>
          </p:nvPr>
        </p:nvSpPr>
        <p:spPr/>
        <p:txBody>
          <a:bodyPr>
            <a:normAutofit fontScale="85000" lnSpcReduction="10000"/>
          </a:bodyPr>
          <a:lstStyle/>
          <a:p>
            <a:r>
              <a:rPr lang="en-US" dirty="0">
                <a:hlinkClick r:id="rId6"/>
              </a:rPr>
              <a:t>http://www.nhlbi.nih.gov/health/health-topics/topics/hbp</a:t>
            </a:r>
            <a:r>
              <a:rPr lang="en-US" dirty="0" smtClean="0">
                <a:hlinkClick r:id="rId6"/>
              </a:rPr>
              <a:t>/</a:t>
            </a:r>
            <a:endParaRPr lang="en-US" dirty="0" smtClean="0"/>
          </a:p>
          <a:p>
            <a:r>
              <a:rPr lang="en-CA" dirty="0">
                <a:solidFill>
                  <a:srgbClr val="0070C0"/>
                </a:solidFill>
              </a:rPr>
              <a:t>Blood pressure is measured as systolic (sis-TOL-</a:t>
            </a:r>
            <a:r>
              <a:rPr lang="en-CA" dirty="0" err="1">
                <a:solidFill>
                  <a:srgbClr val="0070C0"/>
                </a:solidFill>
              </a:rPr>
              <a:t>ik</a:t>
            </a:r>
            <a:r>
              <a:rPr lang="en-CA" dirty="0">
                <a:solidFill>
                  <a:srgbClr val="0070C0"/>
                </a:solidFill>
              </a:rPr>
              <a:t>) and diastolic (di-a-STOL-</a:t>
            </a:r>
            <a:r>
              <a:rPr lang="en-CA" dirty="0" err="1">
                <a:solidFill>
                  <a:srgbClr val="0070C0"/>
                </a:solidFill>
              </a:rPr>
              <a:t>ik</a:t>
            </a:r>
            <a:r>
              <a:rPr lang="en-CA" dirty="0">
                <a:solidFill>
                  <a:srgbClr val="0070C0"/>
                </a:solidFill>
              </a:rPr>
              <a:t>) pressures. "Systolic" refers to blood pressure when the heart beats while pumping blood. "Diastolic" refers to blood pressure when the heart is at rest between beats.</a:t>
            </a:r>
          </a:p>
          <a:p>
            <a:r>
              <a:rPr lang="en-CA" dirty="0">
                <a:solidFill>
                  <a:srgbClr val="0070C0"/>
                </a:solidFill>
              </a:rPr>
              <a:t>You most often will see blood pressure numbers written with the systolic number above or before the diastolic number, such as 120/80 mmHg. (The mmHg is millimeters of mercury—the units used to measure blood pressure.)</a:t>
            </a:r>
          </a:p>
          <a:p>
            <a:r>
              <a:rPr lang="en-CA" dirty="0">
                <a:solidFill>
                  <a:srgbClr val="0070C0"/>
                </a:solidFill>
              </a:rPr>
              <a:t>The table below shows normal blood pressure numbers for adults. It also shows which numbers put you at greater risk for health problems.</a:t>
            </a:r>
          </a:p>
          <a:p>
            <a:endParaRPr lang="en-US" dirty="0"/>
          </a:p>
        </p:txBody>
      </p:sp>
      <p:sp>
        <p:nvSpPr>
          <p:cNvPr id="4" name="Footer Placeholder 3"/>
          <p:cNvSpPr>
            <a:spLocks noGrp="1"/>
          </p:cNvSpPr>
          <p:nvPr>
            <p:ph type="ftr" sz="quarter" idx="11"/>
          </p:nvPr>
        </p:nvSpPr>
        <p:spPr/>
        <p:txBody>
          <a:bodyPr/>
          <a:lstStyle/>
          <a:p>
            <a:r>
              <a:rPr lang="en-US" dirty="0" smtClean="0"/>
              <a:t>Ariana Hernandez</a:t>
            </a:r>
            <a:endParaRPr lang="en-US" dirty="0"/>
          </a:p>
        </p:txBody>
      </p:sp>
      <p:sp>
        <p:nvSpPr>
          <p:cNvPr id="5" name="Slide Number Placeholder 4"/>
          <p:cNvSpPr>
            <a:spLocks noGrp="1"/>
          </p:cNvSpPr>
          <p:nvPr>
            <p:ph type="sldNum" sz="quarter" idx="12"/>
          </p:nvPr>
        </p:nvSpPr>
        <p:spPr/>
        <p:txBody>
          <a:bodyPr/>
          <a:lstStyle/>
          <a:p>
            <a:fld id="{AA635E4F-1A36-400C-8155-BCC469CF09DF}" type="slidenum">
              <a:rPr lang="en-US" smtClean="0"/>
              <a:t>10</a:t>
            </a:fld>
            <a:endParaRPr lang="en-US"/>
          </a:p>
        </p:txBody>
      </p:sp>
      <p:graphicFrame>
        <p:nvGraphicFramePr>
          <p:cNvPr id="6" name="Table 5"/>
          <p:cNvGraphicFramePr>
            <a:graphicFrameLocks noGrp="1"/>
          </p:cNvGraphicFramePr>
          <p:nvPr>
            <p:extLst>
              <p:ext uri="{D42A27DB-BD31-4B8C-83A1-F6EECF244321}">
                <p14:modId xmlns:p14="http://schemas.microsoft.com/office/powerpoint/2010/main" val="3211596573"/>
              </p:ext>
            </p:extLst>
          </p:nvPr>
        </p:nvGraphicFramePr>
        <p:xfrm>
          <a:off x="609600" y="7010400"/>
          <a:ext cx="2128839" cy="1562100"/>
        </p:xfrm>
        <a:graphic>
          <a:graphicData uri="http://schemas.openxmlformats.org/drawingml/2006/table">
            <a:tbl>
              <a:tblPr/>
              <a:tblGrid>
                <a:gridCol w="106363"/>
                <a:gridCol w="106363"/>
                <a:gridCol w="106363"/>
                <a:gridCol w="1809750"/>
              </a:tblGrid>
              <a:tr h="0">
                <a:tc>
                  <a:txBody>
                    <a:bodyPr/>
                    <a:lstStyle/>
                    <a:p>
                      <a:endParaRPr lang="en-US" dirty="0"/>
                    </a:p>
                  </a:txBody>
                  <a:tcPr marL="19050" marR="19050" marT="19050" marB="19050" anchor="ctr">
                    <a:lnL>
                      <a:noFill/>
                    </a:lnL>
                    <a:lnR>
                      <a:noFill/>
                    </a:lnR>
                    <a:lnT>
                      <a:noFill/>
                    </a:lnT>
                    <a:lnB>
                      <a:noFill/>
                    </a:lnB>
                  </a:tcPr>
                </a:tc>
                <a:tc>
                  <a:txBody>
                    <a:bodyPr/>
                    <a:lstStyle/>
                    <a:p>
                      <a:endParaRPr lang="en-US"/>
                    </a:p>
                  </a:txBody>
                  <a:tcPr marL="19050" marR="19050" marT="19050" marB="19050" anchor="ctr">
                    <a:lnL>
                      <a:noFill/>
                    </a:lnL>
                    <a:lnR>
                      <a:noFill/>
                    </a:lnR>
                    <a:lnT>
                      <a:noFill/>
                    </a:lnT>
                    <a:lnB>
                      <a:noFill/>
                    </a:lnB>
                  </a:tcPr>
                </a:tc>
                <a:tc>
                  <a:txBody>
                    <a:bodyPr/>
                    <a:lstStyle/>
                    <a:p>
                      <a:endParaRPr lang="en-US"/>
                    </a:p>
                  </a:txBody>
                  <a:tcPr marL="19050" marR="19050" marT="19050" marB="19050" anchor="ctr">
                    <a:lnL>
                      <a:noFill/>
                    </a:lnL>
                    <a:lnR>
                      <a:noFill/>
                    </a:lnR>
                    <a:lnT>
                      <a:noFill/>
                    </a:lnT>
                    <a:lnB>
                      <a:noFill/>
                    </a:lnB>
                  </a:tcPr>
                </a:tc>
                <a:tc>
                  <a:txBody>
                    <a:bodyPr/>
                    <a:lstStyle/>
                    <a:p>
                      <a:endParaRPr lang="en-US"/>
                    </a:p>
                  </a:txBody>
                  <a:tcPr marL="19050" marR="19050" marT="19050" marB="19050" anchor="ctr">
                    <a:lnL>
                      <a:noFill/>
                    </a:lnL>
                    <a:lnR>
                      <a:noFill/>
                    </a:lnR>
                    <a:lnT>
                      <a:noFill/>
                    </a:lnT>
                    <a:lnB>
                      <a:noFill/>
                    </a:lnB>
                  </a:tcPr>
                </a:tc>
              </a:tr>
              <a:tr h="0">
                <a:tc>
                  <a:txBody>
                    <a:bodyPr/>
                    <a:lstStyle/>
                    <a:p>
                      <a:endParaRPr lang="en-US"/>
                    </a:p>
                  </a:txBody>
                  <a:tcPr marL="19050" marR="19050" marT="19050" marB="19050" anchor="ctr">
                    <a:lnL>
                      <a:noFill/>
                    </a:lnL>
                    <a:lnR>
                      <a:noFill/>
                    </a:lnR>
                    <a:lnT>
                      <a:noFill/>
                    </a:lnT>
                    <a:lnB>
                      <a:noFill/>
                    </a:lnB>
                  </a:tcPr>
                </a:tc>
                <a:tc>
                  <a:txBody>
                    <a:bodyPr/>
                    <a:lstStyle/>
                    <a:p>
                      <a:endParaRPr lang="en-US"/>
                    </a:p>
                  </a:txBody>
                  <a:tcPr marL="19050" marR="19050" marT="19050" marB="19050" anchor="ctr">
                    <a:lnL>
                      <a:noFill/>
                    </a:lnL>
                    <a:lnR>
                      <a:noFill/>
                    </a:lnR>
                    <a:lnT>
                      <a:noFill/>
                    </a:lnT>
                    <a:lnB>
                      <a:noFill/>
                    </a:lnB>
                  </a:tcPr>
                </a:tc>
                <a:tc>
                  <a:txBody>
                    <a:bodyPr/>
                    <a:lstStyle/>
                    <a:p>
                      <a:endParaRPr lang="en-US" dirty="0"/>
                    </a:p>
                  </a:txBody>
                  <a:tcPr marL="19050" marR="19050" marT="19050" marB="19050" anchor="ctr">
                    <a:lnL>
                      <a:noFill/>
                    </a:lnL>
                    <a:lnR>
                      <a:noFill/>
                    </a:lnR>
                    <a:lnT>
                      <a:noFill/>
                    </a:lnT>
                    <a:lnB>
                      <a:noFill/>
                    </a:lnB>
                  </a:tcPr>
                </a:tc>
                <a:tc>
                  <a:txBody>
                    <a:bodyPr/>
                    <a:lstStyle/>
                    <a:p>
                      <a:endParaRPr lang="en-US" dirty="0"/>
                    </a:p>
                  </a:txBody>
                  <a:tcPr marL="19050" marR="19050" marT="19050" marB="19050" anchor="ctr">
                    <a:lnL>
                      <a:noFill/>
                    </a:lnL>
                    <a:lnR>
                      <a:noFill/>
                    </a:lnR>
                    <a:lnT>
                      <a:noFill/>
                    </a:lnT>
                    <a:lnB>
                      <a:noFill/>
                    </a:lnB>
                  </a:tcPr>
                </a:tc>
              </a:tr>
              <a:tr h="0">
                <a:tc>
                  <a:txBody>
                    <a:bodyPr/>
                    <a:lstStyle/>
                    <a:p>
                      <a:endParaRPr lang="en-US" dirty="0"/>
                    </a:p>
                  </a:txBody>
                  <a:tcPr marL="19050" marR="19050" marT="19050" marB="19050" anchor="ctr">
                    <a:lnL>
                      <a:noFill/>
                    </a:lnL>
                    <a:lnR>
                      <a:noFill/>
                    </a:lnR>
                    <a:lnT>
                      <a:noFill/>
                    </a:lnT>
                    <a:lnB>
                      <a:noFill/>
                    </a:lnB>
                  </a:tcPr>
                </a:tc>
                <a:tc>
                  <a:txBody>
                    <a:bodyPr/>
                    <a:lstStyle/>
                    <a:p>
                      <a:endParaRPr lang="en-US"/>
                    </a:p>
                  </a:txBody>
                  <a:tcPr marL="19050" marR="19050" marT="19050" marB="19050" anchor="ctr">
                    <a:lnL>
                      <a:noFill/>
                    </a:lnL>
                    <a:lnR>
                      <a:noFill/>
                    </a:lnR>
                    <a:lnT>
                      <a:noFill/>
                    </a:lnT>
                    <a:lnB>
                      <a:noFill/>
                    </a:lnB>
                  </a:tcPr>
                </a:tc>
                <a:tc>
                  <a:txBody>
                    <a:bodyPr/>
                    <a:lstStyle/>
                    <a:p>
                      <a:endParaRPr lang="en-US"/>
                    </a:p>
                  </a:txBody>
                  <a:tcPr marL="19050" marR="19050" marT="19050" marB="19050" anchor="ctr">
                    <a:lnL>
                      <a:noFill/>
                    </a:lnL>
                    <a:lnR>
                      <a:noFill/>
                    </a:lnR>
                    <a:lnT>
                      <a:noFill/>
                    </a:lnT>
                    <a:lnB>
                      <a:noFill/>
                    </a:lnB>
                  </a:tcPr>
                </a:tc>
                <a:tc>
                  <a:txBody>
                    <a:bodyPr/>
                    <a:lstStyle/>
                    <a:p>
                      <a:endParaRPr lang="en-US"/>
                    </a:p>
                  </a:txBody>
                  <a:tcPr marL="19050" marR="19050" marT="19050" marB="19050" anchor="ctr">
                    <a:lnL>
                      <a:noFill/>
                    </a:lnL>
                    <a:lnR>
                      <a:noFill/>
                    </a:lnR>
                    <a:lnT>
                      <a:noFill/>
                    </a:lnT>
                    <a:lnB>
                      <a:noFill/>
                    </a:lnB>
                  </a:tcPr>
                </a:tc>
              </a:tr>
              <a:tr h="0">
                <a:tc>
                  <a:txBody>
                    <a:bodyPr/>
                    <a:lstStyle/>
                    <a:p>
                      <a:endParaRPr lang="en-US"/>
                    </a:p>
                  </a:txBody>
                  <a:tcPr marL="19050" marR="19050" marT="19050" marB="19050" anchor="ctr">
                    <a:lnL>
                      <a:noFill/>
                    </a:lnL>
                    <a:lnR>
                      <a:noFill/>
                    </a:lnR>
                    <a:lnT>
                      <a:noFill/>
                    </a:lnT>
                    <a:lnB>
                      <a:noFill/>
                    </a:lnB>
                  </a:tcPr>
                </a:tc>
                <a:tc>
                  <a:txBody>
                    <a:bodyPr/>
                    <a:lstStyle/>
                    <a:p>
                      <a:endParaRPr lang="en-US"/>
                    </a:p>
                  </a:txBody>
                  <a:tcPr marL="19050" marR="19050" marT="19050" marB="19050" anchor="ctr">
                    <a:lnL>
                      <a:noFill/>
                    </a:lnL>
                    <a:lnR>
                      <a:noFill/>
                    </a:lnR>
                    <a:lnT>
                      <a:noFill/>
                    </a:lnT>
                    <a:lnB>
                      <a:noFill/>
                    </a:lnB>
                  </a:tcPr>
                </a:tc>
                <a:tc>
                  <a:txBody>
                    <a:bodyPr/>
                    <a:lstStyle/>
                    <a:p>
                      <a:endParaRPr lang="en-US"/>
                    </a:p>
                  </a:txBody>
                  <a:tcPr marL="19050" marR="19050" marT="19050" marB="19050" anchor="ctr">
                    <a:lnL>
                      <a:noFill/>
                    </a:lnL>
                    <a:lnR>
                      <a:noFill/>
                    </a:lnR>
                    <a:lnT>
                      <a:noFill/>
                    </a:lnT>
                    <a:lnB>
                      <a:noFill/>
                    </a:lnB>
                  </a:tcPr>
                </a:tc>
                <a:tc>
                  <a:txBody>
                    <a:bodyPr/>
                    <a:lstStyle/>
                    <a:p>
                      <a:endParaRPr lang="en-US"/>
                    </a:p>
                  </a:txBody>
                  <a:tcPr marL="19050" marR="19050" marT="19050" marB="19050" anchor="ctr">
                    <a:lnL>
                      <a:noFill/>
                    </a:lnL>
                    <a:lnR>
                      <a:noFill/>
                    </a:lnR>
                    <a:lnT>
                      <a:noFill/>
                    </a:lnT>
                    <a:lnB>
                      <a:noFill/>
                    </a:lnB>
                  </a:tcPr>
                </a:tc>
              </a:tr>
              <a:tr h="0">
                <a:tc>
                  <a:txBody>
                    <a:bodyPr/>
                    <a:lstStyle/>
                    <a:p>
                      <a:endParaRPr lang="en-US"/>
                    </a:p>
                  </a:txBody>
                  <a:tcPr marL="19050" marR="19050" marT="19050" marB="19050" anchor="ctr">
                    <a:lnL>
                      <a:noFill/>
                    </a:lnL>
                    <a:lnR>
                      <a:noFill/>
                    </a:lnR>
                    <a:lnT>
                      <a:noFill/>
                    </a:lnT>
                    <a:lnB>
                      <a:noFill/>
                    </a:lnB>
                  </a:tcPr>
                </a:tc>
                <a:tc>
                  <a:txBody>
                    <a:bodyPr/>
                    <a:lstStyle/>
                    <a:p>
                      <a:endParaRPr lang="en-US"/>
                    </a:p>
                  </a:txBody>
                  <a:tcPr marL="19050" marR="19050" marT="19050" marB="19050" anchor="ctr">
                    <a:lnL>
                      <a:noFill/>
                    </a:lnL>
                    <a:lnR>
                      <a:noFill/>
                    </a:lnR>
                    <a:lnT>
                      <a:noFill/>
                    </a:lnT>
                    <a:lnB>
                      <a:noFill/>
                    </a:lnB>
                  </a:tcPr>
                </a:tc>
                <a:tc>
                  <a:txBody>
                    <a:bodyPr/>
                    <a:lstStyle/>
                    <a:p>
                      <a:endParaRPr lang="en-US"/>
                    </a:p>
                  </a:txBody>
                  <a:tcPr marL="19050" marR="19050" marT="19050" marB="19050" anchor="ctr">
                    <a:lnL>
                      <a:noFill/>
                    </a:lnL>
                    <a:lnR>
                      <a:noFill/>
                    </a:lnR>
                    <a:lnT>
                      <a:noFill/>
                    </a:lnT>
                    <a:lnB>
                      <a:noFill/>
                    </a:lnB>
                  </a:tcPr>
                </a:tc>
                <a:tc>
                  <a:txBody>
                    <a:bodyPr/>
                    <a:lstStyle/>
                    <a:p>
                      <a:endParaRPr lang="en-US" dirty="0"/>
                    </a:p>
                  </a:txBody>
                  <a:tcPr marL="19050" marR="19050" marT="19050" marB="19050" anchor="ctr">
                    <a:lnL>
                      <a:noFill/>
                    </a:lnL>
                    <a:lnR>
                      <a:noFill/>
                    </a:lnR>
                    <a:lnT>
                      <a:noFill/>
                    </a:lnT>
                    <a:lnB>
                      <a:noFill/>
                    </a:lnB>
                  </a:tcPr>
                </a:tc>
              </a:tr>
            </a:tbl>
          </a:graphicData>
        </a:graphic>
      </p:graphicFrame>
      <p:pic>
        <p:nvPicPr>
          <p:cNvPr id="8" name="Audio 7">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7"/>
          <a:stretch>
            <a:fillRect/>
          </a:stretch>
        </p:blipFill>
        <p:spPr>
          <a:xfrm>
            <a:off x="8382000" y="6096000"/>
            <a:ext cx="609600" cy="609600"/>
          </a:xfrm>
          <a:prstGeom prst="rect">
            <a:avLst/>
          </a:prstGeom>
        </p:spPr>
      </p:pic>
    </p:spTree>
    <p:custDataLst>
      <p:tags r:id="rId1"/>
    </p:custDataLst>
    <p:extLst>
      <p:ext uri="{BB962C8B-B14F-4D97-AF65-F5344CB8AC3E}">
        <p14:creationId xmlns:p14="http://schemas.microsoft.com/office/powerpoint/2010/main" val="378025767"/>
      </p:ext>
    </p:extLst>
  </p:cSld>
  <p:clrMapOvr>
    <a:masterClrMapping/>
  </p:clrMapOvr>
  <mc:AlternateContent xmlns:mc="http://schemas.openxmlformats.org/markup-compatibility/2006" xmlns:p14="http://schemas.microsoft.com/office/powerpoint/2010/main">
    <mc:Choice Requires="p14">
      <p:transition spd="slow" p14:dur="1100" advTm="17773">
        <p14:switch dir="r"/>
      </p:transition>
    </mc:Choice>
    <mc:Fallback xmlns="">
      <p:transition spd="slow" advTm="1777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par>
                    <p:cTn id="7" fill="hold">
                      <p:stCondLst>
                        <p:cond delay="indefinite"/>
                      </p:stCondLst>
                      <p:childTnLst>
                        <p:par>
                          <p:cTn id="8" fill="hold">
                            <p:stCondLst>
                              <p:cond delay="0"/>
                            </p:stCondLst>
                            <p:childTnLst>
                              <p:par>
                                <p:cTn id="9" presetID="6" presetClass="entr" presetSubtype="16"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circle(in)">
                                      <p:cBhvr>
                                        <p:cTn id="11" dur="2000"/>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6" presetClass="entr" presetSubtype="16" fill="hold" nodeType="click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Effect transition="in" filter="circle(in)">
                                      <p:cBhvr>
                                        <p:cTn id="16" dur="2000"/>
                                        <p:tgtEl>
                                          <p:spTgt spid="3">
                                            <p:txEl>
                                              <p:pRg st="0" end="0"/>
                                            </p:txEl>
                                          </p:spTgt>
                                        </p:tgtEl>
                                      </p:cBhvr>
                                    </p:animEffect>
                                  </p:childTnLst>
                                </p:cTn>
                              </p:par>
                              <p:par>
                                <p:cTn id="17" presetID="6" presetClass="entr" presetSubtype="16" fill="hold" nodeType="with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circle(in)">
                                      <p:cBhvr>
                                        <p:cTn id="19" dur="2000"/>
                                        <p:tgtEl>
                                          <p:spTgt spid="3">
                                            <p:txEl>
                                              <p:pRg st="1" end="1"/>
                                            </p:txEl>
                                          </p:spTgt>
                                        </p:tgtEl>
                                      </p:cBhvr>
                                    </p:animEffect>
                                  </p:childTnLst>
                                </p:cTn>
                              </p:par>
                              <p:par>
                                <p:cTn id="20" presetID="6" presetClass="entr" presetSubtype="16" fill="hold"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circle(in)">
                                      <p:cBhvr>
                                        <p:cTn id="22" dur="2000"/>
                                        <p:tgtEl>
                                          <p:spTgt spid="3">
                                            <p:txEl>
                                              <p:pRg st="2" end="2"/>
                                            </p:txEl>
                                          </p:spTgt>
                                        </p:tgtEl>
                                      </p:cBhvr>
                                    </p:animEffect>
                                  </p:childTnLst>
                                </p:cTn>
                              </p:par>
                              <p:par>
                                <p:cTn id="23" presetID="6" presetClass="entr" presetSubtype="16" fill="hold" nodeType="with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circle(in)">
                                      <p:cBhvr>
                                        <p:cTn id="25"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26" fill="hold" display="0">
                  <p:stCondLst>
                    <p:cond delay="indefinite"/>
                  </p:stCondLst>
                  <p:endCondLst>
                    <p:cond evt="onStopAudio" delay="0">
                      <p:tgtEl>
                        <p:sldTgt/>
                      </p:tgtEl>
                    </p:cond>
                  </p:endCondLst>
                </p:cTn>
                <p:tgtEl>
                  <p:spTgt spid="8"/>
                </p:tgtEl>
              </p:cMediaNode>
            </p:audio>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66800" y="2057400"/>
            <a:ext cx="4752975" cy="3395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dirty="0" smtClean="0"/>
              <a:t>          Blood </a:t>
            </a:r>
            <a:r>
              <a:rPr lang="en-US" dirty="0"/>
              <a:t>in urine</a:t>
            </a:r>
          </a:p>
        </p:txBody>
      </p:sp>
      <p:sp>
        <p:nvSpPr>
          <p:cNvPr id="3" name="Content Placeholder 2"/>
          <p:cNvSpPr>
            <a:spLocks noGrp="1"/>
          </p:cNvSpPr>
          <p:nvPr>
            <p:ph idx="1"/>
          </p:nvPr>
        </p:nvSpPr>
        <p:spPr>
          <a:xfrm>
            <a:off x="457200" y="1554480"/>
            <a:ext cx="7239000" cy="4846320"/>
          </a:xfrm>
        </p:spPr>
        <p:txBody>
          <a:bodyPr>
            <a:normAutofit fontScale="70000" lnSpcReduction="20000"/>
          </a:bodyPr>
          <a:lstStyle/>
          <a:p>
            <a:r>
              <a:rPr lang="en-US" dirty="0">
                <a:hlinkClick r:id="rId6"/>
              </a:rPr>
              <a:t>http://</a:t>
            </a:r>
            <a:r>
              <a:rPr lang="en-US" dirty="0" smtClean="0">
                <a:hlinkClick r:id="rId6"/>
              </a:rPr>
              <a:t>www.mayoclinic.com/health/blood-in-urine/DS01013/DSECTION=causes</a:t>
            </a:r>
            <a:endParaRPr lang="en-US" dirty="0" smtClean="0"/>
          </a:p>
          <a:p>
            <a:r>
              <a:rPr lang="en-CA" dirty="0">
                <a:solidFill>
                  <a:srgbClr val="FF0000"/>
                </a:solidFill>
              </a:rPr>
              <a:t>Urinary tract infections may occur when bacteria enter your body through the urethra and begin to multiply in your bladder. Symptoms can include a persistent urge to urinate, pain and burning with urination, and extremely strong-smelling urine. For some people, especially older adults, the only sign of illness may be microscopic blood</a:t>
            </a:r>
            <a:r>
              <a:rPr lang="en-CA" dirty="0" smtClean="0">
                <a:solidFill>
                  <a:srgbClr val="FF0000"/>
                </a:solidFill>
              </a:rPr>
              <a:t>.</a:t>
            </a:r>
          </a:p>
          <a:p>
            <a:r>
              <a:rPr lang="en-CA" dirty="0">
                <a:solidFill>
                  <a:srgbClr val="00B0F0"/>
                </a:solidFill>
              </a:rPr>
              <a:t>The minerals in concentrated urine sometimes precipitate out, forming crystals on the walls of your kidneys or bladder. Over time, the crystals can become small, hard stones. The stones are generally painless, and you probably won't know you have them unless they cause a blockage or are being passed. Then, there's usually no mistaking the symptoms — kidney stones, especially, can cause excruciating pain. Bladder or kidney stones can also cause both gross and microscopic bleeding. </a:t>
            </a:r>
            <a:endParaRPr lang="en-CA" dirty="0" smtClean="0">
              <a:solidFill>
                <a:srgbClr val="00B0F0"/>
              </a:solidFill>
            </a:endParaRPr>
          </a:p>
          <a:p>
            <a:r>
              <a:rPr lang="en-CA" dirty="0">
                <a:solidFill>
                  <a:srgbClr val="7030A0"/>
                </a:solidFill>
              </a:rPr>
              <a:t>Visible urinary bleeding may be a sign of advanced kidney, bladder or prostate cancer. Unfortunately, you may not have signs or symptoms in the early stages, when these cancers are more treatable. </a:t>
            </a:r>
            <a:endParaRPr lang="en-US" dirty="0">
              <a:solidFill>
                <a:srgbClr val="7030A0"/>
              </a:solidFill>
            </a:endParaRPr>
          </a:p>
        </p:txBody>
      </p:sp>
      <p:sp>
        <p:nvSpPr>
          <p:cNvPr id="4" name="Footer Placeholder 3"/>
          <p:cNvSpPr>
            <a:spLocks noGrp="1"/>
          </p:cNvSpPr>
          <p:nvPr>
            <p:ph type="ftr" sz="quarter" idx="11"/>
          </p:nvPr>
        </p:nvSpPr>
        <p:spPr/>
        <p:txBody>
          <a:bodyPr/>
          <a:lstStyle/>
          <a:p>
            <a:r>
              <a:rPr lang="en-US" smtClean="0"/>
              <a:t>Ariana Hernandez</a:t>
            </a:r>
            <a:endParaRPr lang="en-US"/>
          </a:p>
        </p:txBody>
      </p:sp>
      <p:sp>
        <p:nvSpPr>
          <p:cNvPr id="5" name="Slide Number Placeholder 4"/>
          <p:cNvSpPr>
            <a:spLocks noGrp="1"/>
          </p:cNvSpPr>
          <p:nvPr>
            <p:ph type="sldNum" sz="quarter" idx="12"/>
          </p:nvPr>
        </p:nvSpPr>
        <p:spPr/>
        <p:txBody>
          <a:bodyPr/>
          <a:lstStyle/>
          <a:p>
            <a:fld id="{AA635E4F-1A36-400C-8155-BCC469CF09DF}" type="slidenum">
              <a:rPr lang="en-US" smtClean="0"/>
              <a:t>11</a:t>
            </a:fld>
            <a:endParaRPr lang="en-US"/>
          </a:p>
        </p:txBody>
      </p:sp>
      <p:pic>
        <p:nvPicPr>
          <p:cNvPr id="6" name="Audio 5">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7"/>
          <a:stretch>
            <a:fillRect/>
          </a:stretch>
        </p:blipFill>
        <p:spPr>
          <a:xfrm>
            <a:off x="8382000" y="6096000"/>
            <a:ext cx="609600" cy="609600"/>
          </a:xfrm>
          <a:prstGeom prst="rect">
            <a:avLst/>
          </a:prstGeom>
        </p:spPr>
      </p:pic>
    </p:spTree>
    <p:custDataLst>
      <p:tags r:id="rId1"/>
    </p:custDataLst>
    <p:extLst>
      <p:ext uri="{BB962C8B-B14F-4D97-AF65-F5344CB8AC3E}">
        <p14:creationId xmlns:p14="http://schemas.microsoft.com/office/powerpoint/2010/main" val="1389753558"/>
      </p:ext>
    </p:extLst>
  </p:cSld>
  <p:clrMapOvr>
    <a:masterClrMapping/>
  </p:clrMapOvr>
  <mc:AlternateContent xmlns:mc="http://schemas.openxmlformats.org/markup-compatibility/2006" xmlns:p14="http://schemas.microsoft.com/office/powerpoint/2010/main">
    <mc:Choice Requires="p14">
      <p:transition spd="slow" p14:dur="1600" advTm="30457">
        <p14:prism isInverted="1"/>
      </p:transition>
    </mc:Choice>
    <mc:Fallback xmlns="">
      <p:transition spd="slow" advTm="3045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par>
                    <p:cTn id="7" fill="hold">
                      <p:stCondLst>
                        <p:cond delay="indefinite"/>
                      </p:stCondLst>
                      <p:childTnLst>
                        <p:par>
                          <p:cTn id="8" fill="hold">
                            <p:stCondLst>
                              <p:cond delay="0"/>
                            </p:stCondLst>
                            <p:childTnLst>
                              <p:par>
                                <p:cTn id="9" presetID="34" presetClass="emph" presetSubtype="0" fill="hold" grpId="0" nodeType="clickEffect">
                                  <p:stCondLst>
                                    <p:cond delay="0"/>
                                  </p:stCondLst>
                                  <p:iterate type="lt">
                                    <p:tmPct val="10000"/>
                                  </p:iterate>
                                  <p:childTnLst>
                                    <p:animMotion origin="layout" path="M 0.0 0.0 L 0.0 -0.07213" pathEditMode="relative" ptsTypes="">
                                      <p:cBhvr>
                                        <p:cTn id="10" dur="250" accel="50000" decel="50000" autoRev="1" fill="hold">
                                          <p:stCondLst>
                                            <p:cond delay="0"/>
                                          </p:stCondLst>
                                        </p:cTn>
                                        <p:tgtEl>
                                          <p:spTgt spid="2"/>
                                        </p:tgtEl>
                                        <p:attrNameLst>
                                          <p:attrName>ppt_x</p:attrName>
                                          <p:attrName>ppt_y</p:attrName>
                                        </p:attrNameLst>
                                      </p:cBhvr>
                                    </p:animMotion>
                                    <p:animRot by="1500000">
                                      <p:cBhvr>
                                        <p:cTn id="11" dur="125" fill="hold">
                                          <p:stCondLst>
                                            <p:cond delay="0"/>
                                          </p:stCondLst>
                                        </p:cTn>
                                        <p:tgtEl>
                                          <p:spTgt spid="2"/>
                                        </p:tgtEl>
                                        <p:attrNameLst>
                                          <p:attrName>r</p:attrName>
                                        </p:attrNameLst>
                                      </p:cBhvr>
                                    </p:animRot>
                                    <p:animRot by="-1500000">
                                      <p:cBhvr>
                                        <p:cTn id="12" dur="125" fill="hold">
                                          <p:stCondLst>
                                            <p:cond delay="125"/>
                                          </p:stCondLst>
                                        </p:cTn>
                                        <p:tgtEl>
                                          <p:spTgt spid="2"/>
                                        </p:tgtEl>
                                        <p:attrNameLst>
                                          <p:attrName>r</p:attrName>
                                        </p:attrNameLst>
                                      </p:cBhvr>
                                    </p:animRot>
                                    <p:animRot by="-1500000">
                                      <p:cBhvr>
                                        <p:cTn id="13" dur="125" fill="hold">
                                          <p:stCondLst>
                                            <p:cond delay="250"/>
                                          </p:stCondLst>
                                        </p:cTn>
                                        <p:tgtEl>
                                          <p:spTgt spid="2"/>
                                        </p:tgtEl>
                                        <p:attrNameLst>
                                          <p:attrName>r</p:attrName>
                                        </p:attrNameLst>
                                      </p:cBhvr>
                                    </p:animRot>
                                    <p:animRot by="1500000">
                                      <p:cBhvr>
                                        <p:cTn id="14" dur="125" fill="hold">
                                          <p:stCondLst>
                                            <p:cond delay="375"/>
                                          </p:stCondLst>
                                        </p:cTn>
                                        <p:tgtEl>
                                          <p:spTgt spid="2"/>
                                        </p:tgtEl>
                                        <p:attrNameLst>
                                          <p:attrName>r</p:attrName>
                                        </p:attrNameLst>
                                      </p:cBhvr>
                                    </p:animRot>
                                  </p:childTnLst>
                                </p:cTn>
                              </p:par>
                            </p:childTnLst>
                          </p:cTn>
                        </p:par>
                      </p:childTnLst>
                    </p:cTn>
                  </p:par>
                  <p:par>
                    <p:cTn id="15" fill="hold">
                      <p:stCondLst>
                        <p:cond delay="indefinite"/>
                      </p:stCondLst>
                      <p:childTnLst>
                        <p:par>
                          <p:cTn id="16" fill="hold">
                            <p:stCondLst>
                              <p:cond delay="0"/>
                            </p:stCondLst>
                            <p:childTnLst>
                              <p:par>
                                <p:cTn id="17" presetID="34" presetClass="emph" presetSubtype="0" fill="hold" nodeType="clickEffect">
                                  <p:stCondLst>
                                    <p:cond delay="0"/>
                                  </p:stCondLst>
                                  <p:iterate type="lt">
                                    <p:tmPct val="10000"/>
                                  </p:iterate>
                                  <p:childTnLst>
                                    <p:animMotion origin="layout" path="M 0.0 0.0 L 0.0 -0.07213" pathEditMode="relative" ptsTypes="">
                                      <p:cBhvr>
                                        <p:cTn id="18" dur="250" accel="50000" decel="50000" autoRev="1" fill="hold">
                                          <p:stCondLst>
                                            <p:cond delay="0"/>
                                          </p:stCondLst>
                                        </p:cTn>
                                        <p:tgtEl>
                                          <p:spTgt spid="3">
                                            <p:txEl>
                                              <p:pRg st="0" end="0"/>
                                            </p:txEl>
                                          </p:spTgt>
                                        </p:tgtEl>
                                        <p:attrNameLst>
                                          <p:attrName>ppt_x</p:attrName>
                                          <p:attrName>ppt_y</p:attrName>
                                        </p:attrNameLst>
                                      </p:cBhvr>
                                    </p:animMotion>
                                    <p:animRot by="1500000">
                                      <p:cBhvr>
                                        <p:cTn id="19" dur="125" fill="hold">
                                          <p:stCondLst>
                                            <p:cond delay="0"/>
                                          </p:stCondLst>
                                        </p:cTn>
                                        <p:tgtEl>
                                          <p:spTgt spid="3">
                                            <p:txEl>
                                              <p:pRg st="0" end="0"/>
                                            </p:txEl>
                                          </p:spTgt>
                                        </p:tgtEl>
                                        <p:attrNameLst>
                                          <p:attrName>r</p:attrName>
                                        </p:attrNameLst>
                                      </p:cBhvr>
                                    </p:animRot>
                                    <p:animRot by="-1500000">
                                      <p:cBhvr>
                                        <p:cTn id="20" dur="125" fill="hold">
                                          <p:stCondLst>
                                            <p:cond delay="125"/>
                                          </p:stCondLst>
                                        </p:cTn>
                                        <p:tgtEl>
                                          <p:spTgt spid="3">
                                            <p:txEl>
                                              <p:pRg st="0" end="0"/>
                                            </p:txEl>
                                          </p:spTgt>
                                        </p:tgtEl>
                                        <p:attrNameLst>
                                          <p:attrName>r</p:attrName>
                                        </p:attrNameLst>
                                      </p:cBhvr>
                                    </p:animRot>
                                    <p:animRot by="-1500000">
                                      <p:cBhvr>
                                        <p:cTn id="21" dur="125" fill="hold">
                                          <p:stCondLst>
                                            <p:cond delay="250"/>
                                          </p:stCondLst>
                                        </p:cTn>
                                        <p:tgtEl>
                                          <p:spTgt spid="3">
                                            <p:txEl>
                                              <p:pRg st="0" end="0"/>
                                            </p:txEl>
                                          </p:spTgt>
                                        </p:tgtEl>
                                        <p:attrNameLst>
                                          <p:attrName>r</p:attrName>
                                        </p:attrNameLst>
                                      </p:cBhvr>
                                    </p:animRot>
                                    <p:animRot by="1500000">
                                      <p:cBhvr>
                                        <p:cTn id="22" dur="125" fill="hold">
                                          <p:stCondLst>
                                            <p:cond delay="375"/>
                                          </p:stCondLst>
                                        </p:cTn>
                                        <p:tgtEl>
                                          <p:spTgt spid="3">
                                            <p:txEl>
                                              <p:pRg st="0" end="0"/>
                                            </p:txEl>
                                          </p:spTgt>
                                        </p:tgtEl>
                                        <p:attrNameLst>
                                          <p:attrName>r</p:attrName>
                                        </p:attrNameLst>
                                      </p:cBhvr>
                                    </p:animRot>
                                  </p:childTnLst>
                                </p:cTn>
                              </p:par>
                              <p:par>
                                <p:cTn id="23" presetID="34" presetClass="emph" presetSubtype="0" fill="hold" nodeType="withEffect">
                                  <p:stCondLst>
                                    <p:cond delay="0"/>
                                  </p:stCondLst>
                                  <p:iterate type="lt">
                                    <p:tmPct val="10000"/>
                                  </p:iterate>
                                  <p:childTnLst>
                                    <p:animMotion origin="layout" path="M 0.0 0.0 L 0.0 -0.07213" pathEditMode="relative" ptsTypes="">
                                      <p:cBhvr>
                                        <p:cTn id="24" dur="250" accel="50000" decel="50000" autoRev="1" fill="hold">
                                          <p:stCondLst>
                                            <p:cond delay="0"/>
                                          </p:stCondLst>
                                        </p:cTn>
                                        <p:tgtEl>
                                          <p:spTgt spid="3">
                                            <p:txEl>
                                              <p:pRg st="1" end="1"/>
                                            </p:txEl>
                                          </p:spTgt>
                                        </p:tgtEl>
                                        <p:attrNameLst>
                                          <p:attrName>ppt_x</p:attrName>
                                          <p:attrName>ppt_y</p:attrName>
                                        </p:attrNameLst>
                                      </p:cBhvr>
                                    </p:animMotion>
                                    <p:animRot by="1500000">
                                      <p:cBhvr>
                                        <p:cTn id="25" dur="125" fill="hold">
                                          <p:stCondLst>
                                            <p:cond delay="0"/>
                                          </p:stCondLst>
                                        </p:cTn>
                                        <p:tgtEl>
                                          <p:spTgt spid="3">
                                            <p:txEl>
                                              <p:pRg st="1" end="1"/>
                                            </p:txEl>
                                          </p:spTgt>
                                        </p:tgtEl>
                                        <p:attrNameLst>
                                          <p:attrName>r</p:attrName>
                                        </p:attrNameLst>
                                      </p:cBhvr>
                                    </p:animRot>
                                    <p:animRot by="-1500000">
                                      <p:cBhvr>
                                        <p:cTn id="26" dur="125" fill="hold">
                                          <p:stCondLst>
                                            <p:cond delay="125"/>
                                          </p:stCondLst>
                                        </p:cTn>
                                        <p:tgtEl>
                                          <p:spTgt spid="3">
                                            <p:txEl>
                                              <p:pRg st="1" end="1"/>
                                            </p:txEl>
                                          </p:spTgt>
                                        </p:tgtEl>
                                        <p:attrNameLst>
                                          <p:attrName>r</p:attrName>
                                        </p:attrNameLst>
                                      </p:cBhvr>
                                    </p:animRot>
                                    <p:animRot by="-1500000">
                                      <p:cBhvr>
                                        <p:cTn id="27" dur="125" fill="hold">
                                          <p:stCondLst>
                                            <p:cond delay="250"/>
                                          </p:stCondLst>
                                        </p:cTn>
                                        <p:tgtEl>
                                          <p:spTgt spid="3">
                                            <p:txEl>
                                              <p:pRg st="1" end="1"/>
                                            </p:txEl>
                                          </p:spTgt>
                                        </p:tgtEl>
                                        <p:attrNameLst>
                                          <p:attrName>r</p:attrName>
                                        </p:attrNameLst>
                                      </p:cBhvr>
                                    </p:animRot>
                                    <p:animRot by="1500000">
                                      <p:cBhvr>
                                        <p:cTn id="28" dur="125" fill="hold">
                                          <p:stCondLst>
                                            <p:cond delay="375"/>
                                          </p:stCondLst>
                                        </p:cTn>
                                        <p:tgtEl>
                                          <p:spTgt spid="3">
                                            <p:txEl>
                                              <p:pRg st="1" end="1"/>
                                            </p:txEl>
                                          </p:spTgt>
                                        </p:tgtEl>
                                        <p:attrNameLst>
                                          <p:attrName>r</p:attrName>
                                        </p:attrNameLst>
                                      </p:cBhvr>
                                    </p:animRot>
                                  </p:childTnLst>
                                </p:cTn>
                              </p:par>
                              <p:par>
                                <p:cTn id="29" presetID="34" presetClass="emph" presetSubtype="0" fill="hold" nodeType="withEffect">
                                  <p:stCondLst>
                                    <p:cond delay="0"/>
                                  </p:stCondLst>
                                  <p:iterate type="lt">
                                    <p:tmPct val="10000"/>
                                  </p:iterate>
                                  <p:childTnLst>
                                    <p:animMotion origin="layout" path="M 0.0 0.0 L 0.0 -0.07213" pathEditMode="relative" ptsTypes="">
                                      <p:cBhvr>
                                        <p:cTn id="30" dur="250" accel="50000" decel="50000" autoRev="1" fill="hold">
                                          <p:stCondLst>
                                            <p:cond delay="0"/>
                                          </p:stCondLst>
                                        </p:cTn>
                                        <p:tgtEl>
                                          <p:spTgt spid="3">
                                            <p:txEl>
                                              <p:pRg st="2" end="2"/>
                                            </p:txEl>
                                          </p:spTgt>
                                        </p:tgtEl>
                                        <p:attrNameLst>
                                          <p:attrName>ppt_x</p:attrName>
                                          <p:attrName>ppt_y</p:attrName>
                                        </p:attrNameLst>
                                      </p:cBhvr>
                                    </p:animMotion>
                                    <p:animRot by="1500000">
                                      <p:cBhvr>
                                        <p:cTn id="31" dur="125" fill="hold">
                                          <p:stCondLst>
                                            <p:cond delay="0"/>
                                          </p:stCondLst>
                                        </p:cTn>
                                        <p:tgtEl>
                                          <p:spTgt spid="3">
                                            <p:txEl>
                                              <p:pRg st="2" end="2"/>
                                            </p:txEl>
                                          </p:spTgt>
                                        </p:tgtEl>
                                        <p:attrNameLst>
                                          <p:attrName>r</p:attrName>
                                        </p:attrNameLst>
                                      </p:cBhvr>
                                    </p:animRot>
                                    <p:animRot by="-1500000">
                                      <p:cBhvr>
                                        <p:cTn id="32" dur="125" fill="hold">
                                          <p:stCondLst>
                                            <p:cond delay="125"/>
                                          </p:stCondLst>
                                        </p:cTn>
                                        <p:tgtEl>
                                          <p:spTgt spid="3">
                                            <p:txEl>
                                              <p:pRg st="2" end="2"/>
                                            </p:txEl>
                                          </p:spTgt>
                                        </p:tgtEl>
                                        <p:attrNameLst>
                                          <p:attrName>r</p:attrName>
                                        </p:attrNameLst>
                                      </p:cBhvr>
                                    </p:animRot>
                                    <p:animRot by="-1500000">
                                      <p:cBhvr>
                                        <p:cTn id="33" dur="125" fill="hold">
                                          <p:stCondLst>
                                            <p:cond delay="250"/>
                                          </p:stCondLst>
                                        </p:cTn>
                                        <p:tgtEl>
                                          <p:spTgt spid="3">
                                            <p:txEl>
                                              <p:pRg st="2" end="2"/>
                                            </p:txEl>
                                          </p:spTgt>
                                        </p:tgtEl>
                                        <p:attrNameLst>
                                          <p:attrName>r</p:attrName>
                                        </p:attrNameLst>
                                      </p:cBhvr>
                                    </p:animRot>
                                    <p:animRot by="1500000">
                                      <p:cBhvr>
                                        <p:cTn id="34" dur="125" fill="hold">
                                          <p:stCondLst>
                                            <p:cond delay="375"/>
                                          </p:stCondLst>
                                        </p:cTn>
                                        <p:tgtEl>
                                          <p:spTgt spid="3">
                                            <p:txEl>
                                              <p:pRg st="2" end="2"/>
                                            </p:txEl>
                                          </p:spTgt>
                                        </p:tgtEl>
                                        <p:attrNameLst>
                                          <p:attrName>r</p:attrName>
                                        </p:attrNameLst>
                                      </p:cBhvr>
                                    </p:animRot>
                                  </p:childTnLst>
                                </p:cTn>
                              </p:par>
                              <p:par>
                                <p:cTn id="35" presetID="34" presetClass="emph" presetSubtype="0" fill="hold" nodeType="withEffect">
                                  <p:stCondLst>
                                    <p:cond delay="0"/>
                                  </p:stCondLst>
                                  <p:iterate type="lt">
                                    <p:tmPct val="10000"/>
                                  </p:iterate>
                                  <p:childTnLst>
                                    <p:animMotion origin="layout" path="M 0.0 0.0 L 0.0 -0.07213" pathEditMode="relative" ptsTypes="">
                                      <p:cBhvr>
                                        <p:cTn id="36" dur="250" accel="50000" decel="50000" autoRev="1" fill="hold">
                                          <p:stCondLst>
                                            <p:cond delay="0"/>
                                          </p:stCondLst>
                                        </p:cTn>
                                        <p:tgtEl>
                                          <p:spTgt spid="3">
                                            <p:txEl>
                                              <p:pRg st="3" end="3"/>
                                            </p:txEl>
                                          </p:spTgt>
                                        </p:tgtEl>
                                        <p:attrNameLst>
                                          <p:attrName>ppt_x</p:attrName>
                                          <p:attrName>ppt_y</p:attrName>
                                        </p:attrNameLst>
                                      </p:cBhvr>
                                    </p:animMotion>
                                    <p:animRot by="1500000">
                                      <p:cBhvr>
                                        <p:cTn id="37" dur="125" fill="hold">
                                          <p:stCondLst>
                                            <p:cond delay="0"/>
                                          </p:stCondLst>
                                        </p:cTn>
                                        <p:tgtEl>
                                          <p:spTgt spid="3">
                                            <p:txEl>
                                              <p:pRg st="3" end="3"/>
                                            </p:txEl>
                                          </p:spTgt>
                                        </p:tgtEl>
                                        <p:attrNameLst>
                                          <p:attrName>r</p:attrName>
                                        </p:attrNameLst>
                                      </p:cBhvr>
                                    </p:animRot>
                                    <p:animRot by="-1500000">
                                      <p:cBhvr>
                                        <p:cTn id="38" dur="125" fill="hold">
                                          <p:stCondLst>
                                            <p:cond delay="125"/>
                                          </p:stCondLst>
                                        </p:cTn>
                                        <p:tgtEl>
                                          <p:spTgt spid="3">
                                            <p:txEl>
                                              <p:pRg st="3" end="3"/>
                                            </p:txEl>
                                          </p:spTgt>
                                        </p:tgtEl>
                                        <p:attrNameLst>
                                          <p:attrName>r</p:attrName>
                                        </p:attrNameLst>
                                      </p:cBhvr>
                                    </p:animRot>
                                    <p:animRot by="-1500000">
                                      <p:cBhvr>
                                        <p:cTn id="39" dur="125" fill="hold">
                                          <p:stCondLst>
                                            <p:cond delay="250"/>
                                          </p:stCondLst>
                                        </p:cTn>
                                        <p:tgtEl>
                                          <p:spTgt spid="3">
                                            <p:txEl>
                                              <p:pRg st="3" end="3"/>
                                            </p:txEl>
                                          </p:spTgt>
                                        </p:tgtEl>
                                        <p:attrNameLst>
                                          <p:attrName>r</p:attrName>
                                        </p:attrNameLst>
                                      </p:cBhvr>
                                    </p:animRot>
                                    <p:animRot by="1500000">
                                      <p:cBhvr>
                                        <p:cTn id="40" dur="125" fill="hold">
                                          <p:stCondLst>
                                            <p:cond delay="375"/>
                                          </p:stCondLst>
                                        </p:cTn>
                                        <p:tgtEl>
                                          <p:spTgt spid="3">
                                            <p:txEl>
                                              <p:pRg st="3" end="3"/>
                                            </p:txEl>
                                          </p:spTgt>
                                        </p:tgtEl>
                                        <p:attrNameLst>
                                          <p:attrName>r</p:attrName>
                                        </p:attrNameLst>
                                      </p:cBhvr>
                                    </p:animRot>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nodeType="clickEffect">
                                  <p:stCondLst>
                                    <p:cond delay="0"/>
                                  </p:stCondLst>
                                  <p:childTnLst>
                                    <p:set>
                                      <p:cBhvr>
                                        <p:cTn id="44" dur="1" fill="hold">
                                          <p:stCondLst>
                                            <p:cond delay="0"/>
                                          </p:stCondLst>
                                        </p:cTn>
                                        <p:tgtEl>
                                          <p:spTgt spid="2050"/>
                                        </p:tgtEl>
                                        <p:attrNameLst>
                                          <p:attrName>style.visibility</p:attrName>
                                        </p:attrNameLst>
                                      </p:cBhvr>
                                      <p:to>
                                        <p:strVal val="visible"/>
                                      </p:to>
                                    </p:set>
                                    <p:anim calcmode="lin" valueType="num">
                                      <p:cBhvr additive="base">
                                        <p:cTn id="45" dur="500" fill="hold"/>
                                        <p:tgtEl>
                                          <p:spTgt spid="2050"/>
                                        </p:tgtEl>
                                        <p:attrNameLst>
                                          <p:attrName>ppt_x</p:attrName>
                                        </p:attrNameLst>
                                      </p:cBhvr>
                                      <p:tavLst>
                                        <p:tav tm="0">
                                          <p:val>
                                            <p:strVal val="#ppt_x"/>
                                          </p:val>
                                        </p:tav>
                                        <p:tav tm="100000">
                                          <p:val>
                                            <p:strVal val="#ppt_x"/>
                                          </p:val>
                                        </p:tav>
                                      </p:tavLst>
                                    </p:anim>
                                    <p:anim calcmode="lin" valueType="num">
                                      <p:cBhvr additive="base">
                                        <p:cTn id="46" dur="500" fill="hold"/>
                                        <p:tgtEl>
                                          <p:spTgt spid="20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47" fill="hold" display="0">
                  <p:stCondLst>
                    <p:cond delay="indefinite"/>
                  </p:stCondLst>
                  <p:endCondLst>
                    <p:cond evt="onStopAudio" delay="0">
                      <p:tgtEl>
                        <p:sldTgt/>
                      </p:tgtEl>
                    </p:cond>
                  </p:endCondLst>
                </p:cTn>
                <p:tgtEl>
                  <p:spTgt spid="6"/>
                </p:tgtEl>
              </p:cMediaNode>
            </p:audio>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5">
            <a:lum bright="70000" contrast="-70000"/>
            <a:extLst>
              <a:ext uri="{28A0092B-C50C-407E-A947-70E740481C1C}">
                <a14:useLocalDpi xmlns:a14="http://schemas.microsoft.com/office/drawing/2010/main" val="0"/>
              </a:ext>
            </a:extLst>
          </a:blip>
          <a:srcRect/>
          <a:stretch>
            <a:fillRect/>
          </a:stretch>
        </p:blipFill>
        <p:spPr bwMode="auto">
          <a:xfrm>
            <a:off x="1066800" y="2000250"/>
            <a:ext cx="5410200" cy="3790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dirty="0" smtClean="0"/>
              <a:t>             introduction</a:t>
            </a:r>
            <a:endParaRPr lang="en-US" dirty="0"/>
          </a:p>
        </p:txBody>
      </p:sp>
      <p:sp>
        <p:nvSpPr>
          <p:cNvPr id="3" name="Content Placeholder 2"/>
          <p:cNvSpPr>
            <a:spLocks noGrp="1"/>
          </p:cNvSpPr>
          <p:nvPr>
            <p:ph idx="1"/>
          </p:nvPr>
        </p:nvSpPr>
        <p:spPr/>
        <p:txBody>
          <a:bodyPr>
            <a:normAutofit fontScale="77500" lnSpcReduction="20000"/>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r>
              <a:rPr lang="en-US"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hlinkClick r:id="rId6"/>
              </a:rPr>
              <a:t>http://</a:t>
            </a:r>
            <a:r>
              <a:rPr lang="en-US"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hlinkClick r:id="rId6"/>
              </a:rPr>
              <a:t>science.howstuffworks.com/environmental/life/human-biology/blood.htm</a:t>
            </a:r>
            <a:endParaRPr lang="en-US"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a:p>
            <a:r>
              <a:rPr lang="en-CA"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Unless you need to have blood drawn, donate it or have to stop its flow after an injury, you probably don't think much about it. But blood is the most commonly tested part of the body, and it is truly the river of life</a:t>
            </a:r>
            <a:r>
              <a:rPr lang="en-CA"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a:t>
            </a:r>
          </a:p>
          <a:p>
            <a:r>
              <a:rPr lang="en-CA"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The adult human body contains approximately 5 liters (5.3 quarts) of blood; it makes up 7 to 8 percent of a person's body weight. Approximately 2.75 to 3 liters of blood is plasma and the rest is the cellular portion. </a:t>
            </a:r>
          </a:p>
          <a:p>
            <a:r>
              <a:rPr lang="en-CA"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This life-giving product carries oxygen and nutrients to all parts of the body, and carries carbon dioxide and other waste products back to the lungs, kidneys and liver for disposal. It fights against infection and helps heal wounds, so we can stay healthy.</a:t>
            </a:r>
          </a:p>
          <a:p>
            <a:endParaRPr lang="en-US"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4" name="Footer Placeholder 3"/>
          <p:cNvSpPr>
            <a:spLocks noGrp="1"/>
          </p:cNvSpPr>
          <p:nvPr>
            <p:ph type="ftr" sz="quarter" idx="11"/>
          </p:nvPr>
        </p:nvSpPr>
        <p:spPr/>
        <p:txBody>
          <a:bodyPr/>
          <a:lstStyle/>
          <a:p>
            <a:r>
              <a:rPr lang="en-US" smtClean="0"/>
              <a:t>Ariana Hernandez</a:t>
            </a:r>
            <a:endParaRPr lang="en-US"/>
          </a:p>
        </p:txBody>
      </p:sp>
      <p:sp>
        <p:nvSpPr>
          <p:cNvPr id="5" name="Slide Number Placeholder 4"/>
          <p:cNvSpPr>
            <a:spLocks noGrp="1"/>
          </p:cNvSpPr>
          <p:nvPr>
            <p:ph type="sldNum" sz="quarter" idx="12"/>
          </p:nvPr>
        </p:nvSpPr>
        <p:spPr/>
        <p:txBody>
          <a:bodyPr/>
          <a:lstStyle/>
          <a:p>
            <a:fld id="{AA635E4F-1A36-400C-8155-BCC469CF09DF}" type="slidenum">
              <a:rPr lang="en-US" smtClean="0"/>
              <a:t>2</a:t>
            </a:fld>
            <a:endParaRPr lang="en-US"/>
          </a:p>
        </p:txBody>
      </p:sp>
      <p:pic>
        <p:nvPicPr>
          <p:cNvPr id="7" name="Audio 6">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7"/>
          <a:stretch>
            <a:fillRect/>
          </a:stretch>
        </p:blipFill>
        <p:spPr>
          <a:xfrm>
            <a:off x="8382000" y="6096000"/>
            <a:ext cx="609600" cy="609600"/>
          </a:xfrm>
          <a:prstGeom prst="rect">
            <a:avLst/>
          </a:prstGeom>
        </p:spPr>
      </p:pic>
    </p:spTree>
    <p:custDataLst>
      <p:tags r:id="rId1"/>
    </p:custDataLst>
    <p:extLst>
      <p:ext uri="{BB962C8B-B14F-4D97-AF65-F5344CB8AC3E}">
        <p14:creationId xmlns:p14="http://schemas.microsoft.com/office/powerpoint/2010/main" val="4172975565"/>
      </p:ext>
    </p:extLst>
  </p:cSld>
  <p:clrMapOvr>
    <a:masterClrMapping/>
  </p:clrMapOvr>
  <mc:AlternateContent xmlns:mc="http://schemas.openxmlformats.org/markup-compatibility/2006" xmlns:p14="http://schemas.microsoft.com/office/powerpoint/2010/main">
    <mc:Choice Requires="p14">
      <p:transition spd="slow" p14:dur="2500" advTm="21985">
        <p:checker/>
      </p:transition>
    </mc:Choice>
    <mc:Fallback xmlns="">
      <p:transition spd="slow" advTm="21985">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par>
                    <p:cTn id="7" fill="hold">
                      <p:stCondLst>
                        <p:cond delay="indefinite"/>
                      </p:stCondLst>
                      <p:childTnLst>
                        <p:par>
                          <p:cTn id="8" fill="hold">
                            <p:stCondLst>
                              <p:cond delay="0"/>
                            </p:stCondLst>
                            <p:childTnLst>
                              <p:par>
                                <p:cTn id="9" presetID="26"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wipe(down)">
                                      <p:cBhvr>
                                        <p:cTn id="11" dur="580">
                                          <p:stCondLst>
                                            <p:cond delay="0"/>
                                          </p:stCondLst>
                                        </p:cTn>
                                        <p:tgtEl>
                                          <p:spTgt spid="3">
                                            <p:txEl>
                                              <p:pRg st="0" end="0"/>
                                            </p:txEl>
                                          </p:spTgt>
                                        </p:tgtEl>
                                      </p:cBhvr>
                                    </p:animEffect>
                                    <p:anim calcmode="lin" valueType="num">
                                      <p:cBhvr>
                                        <p:cTn id="12"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13"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4"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5"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6"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7" dur="26">
                                          <p:stCondLst>
                                            <p:cond delay="650"/>
                                          </p:stCondLst>
                                        </p:cTn>
                                        <p:tgtEl>
                                          <p:spTgt spid="3">
                                            <p:txEl>
                                              <p:pRg st="0" end="0"/>
                                            </p:txEl>
                                          </p:spTgt>
                                        </p:tgtEl>
                                      </p:cBhvr>
                                      <p:to x="100000" y="60000"/>
                                    </p:animScale>
                                    <p:animScale>
                                      <p:cBhvr>
                                        <p:cTn id="18" dur="166" decel="50000">
                                          <p:stCondLst>
                                            <p:cond delay="676"/>
                                          </p:stCondLst>
                                        </p:cTn>
                                        <p:tgtEl>
                                          <p:spTgt spid="3">
                                            <p:txEl>
                                              <p:pRg st="0" end="0"/>
                                            </p:txEl>
                                          </p:spTgt>
                                        </p:tgtEl>
                                      </p:cBhvr>
                                      <p:to x="100000" y="100000"/>
                                    </p:animScale>
                                    <p:animScale>
                                      <p:cBhvr>
                                        <p:cTn id="19" dur="26">
                                          <p:stCondLst>
                                            <p:cond delay="1312"/>
                                          </p:stCondLst>
                                        </p:cTn>
                                        <p:tgtEl>
                                          <p:spTgt spid="3">
                                            <p:txEl>
                                              <p:pRg st="0" end="0"/>
                                            </p:txEl>
                                          </p:spTgt>
                                        </p:tgtEl>
                                      </p:cBhvr>
                                      <p:to x="100000" y="80000"/>
                                    </p:animScale>
                                    <p:animScale>
                                      <p:cBhvr>
                                        <p:cTn id="20" dur="166" decel="50000">
                                          <p:stCondLst>
                                            <p:cond delay="1338"/>
                                          </p:stCondLst>
                                        </p:cTn>
                                        <p:tgtEl>
                                          <p:spTgt spid="3">
                                            <p:txEl>
                                              <p:pRg st="0" end="0"/>
                                            </p:txEl>
                                          </p:spTgt>
                                        </p:tgtEl>
                                      </p:cBhvr>
                                      <p:to x="100000" y="100000"/>
                                    </p:animScale>
                                    <p:animScale>
                                      <p:cBhvr>
                                        <p:cTn id="21" dur="26">
                                          <p:stCondLst>
                                            <p:cond delay="1642"/>
                                          </p:stCondLst>
                                        </p:cTn>
                                        <p:tgtEl>
                                          <p:spTgt spid="3">
                                            <p:txEl>
                                              <p:pRg st="0" end="0"/>
                                            </p:txEl>
                                          </p:spTgt>
                                        </p:tgtEl>
                                      </p:cBhvr>
                                      <p:to x="100000" y="90000"/>
                                    </p:animScale>
                                    <p:animScale>
                                      <p:cBhvr>
                                        <p:cTn id="22" dur="166" decel="50000">
                                          <p:stCondLst>
                                            <p:cond delay="1668"/>
                                          </p:stCondLst>
                                        </p:cTn>
                                        <p:tgtEl>
                                          <p:spTgt spid="3">
                                            <p:txEl>
                                              <p:pRg st="0" end="0"/>
                                            </p:txEl>
                                          </p:spTgt>
                                        </p:tgtEl>
                                      </p:cBhvr>
                                      <p:to x="100000" y="100000"/>
                                    </p:animScale>
                                    <p:animScale>
                                      <p:cBhvr>
                                        <p:cTn id="23" dur="26">
                                          <p:stCondLst>
                                            <p:cond delay="1808"/>
                                          </p:stCondLst>
                                        </p:cTn>
                                        <p:tgtEl>
                                          <p:spTgt spid="3">
                                            <p:txEl>
                                              <p:pRg st="0" end="0"/>
                                            </p:txEl>
                                          </p:spTgt>
                                        </p:tgtEl>
                                      </p:cBhvr>
                                      <p:to x="100000" y="95000"/>
                                    </p:animScale>
                                    <p:animScale>
                                      <p:cBhvr>
                                        <p:cTn id="24" dur="166" decel="50000">
                                          <p:stCondLst>
                                            <p:cond delay="1834"/>
                                          </p:stCondLst>
                                        </p:cTn>
                                        <p:tgtEl>
                                          <p:spTgt spid="3">
                                            <p:txEl>
                                              <p:pRg st="0" end="0"/>
                                            </p:txEl>
                                          </p:spTgt>
                                        </p:tgtEl>
                                      </p:cBhvr>
                                      <p:to x="100000" y="100000"/>
                                    </p:animScale>
                                  </p:childTnLst>
                                </p:cTn>
                              </p:par>
                              <p:par>
                                <p:cTn id="25" presetID="26" presetClass="entr" presetSubtype="0" fill="hold" nodeType="withEffect">
                                  <p:stCondLst>
                                    <p:cond delay="0"/>
                                  </p:stCondLst>
                                  <p:childTnLst>
                                    <p:set>
                                      <p:cBhvr>
                                        <p:cTn id="26" dur="1" fill="hold">
                                          <p:stCondLst>
                                            <p:cond delay="0"/>
                                          </p:stCondLst>
                                        </p:cTn>
                                        <p:tgtEl>
                                          <p:spTgt spid="3">
                                            <p:txEl>
                                              <p:pRg st="1" end="1"/>
                                            </p:txEl>
                                          </p:spTgt>
                                        </p:tgtEl>
                                        <p:attrNameLst>
                                          <p:attrName>style.visibility</p:attrName>
                                        </p:attrNameLst>
                                      </p:cBhvr>
                                      <p:to>
                                        <p:strVal val="visible"/>
                                      </p:to>
                                    </p:set>
                                    <p:animEffect transition="in" filter="wipe(down)">
                                      <p:cBhvr>
                                        <p:cTn id="27" dur="580">
                                          <p:stCondLst>
                                            <p:cond delay="0"/>
                                          </p:stCondLst>
                                        </p:cTn>
                                        <p:tgtEl>
                                          <p:spTgt spid="3">
                                            <p:txEl>
                                              <p:pRg st="1" end="1"/>
                                            </p:txEl>
                                          </p:spTgt>
                                        </p:tgtEl>
                                      </p:cBhvr>
                                    </p:animEffect>
                                    <p:anim calcmode="lin" valueType="num">
                                      <p:cBhvr>
                                        <p:cTn id="28" dur="1822"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29" dur="664"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30" dur="664" tmFilter="0, 0; 0.125,0.2665; 0.25,0.4; 0.375,0.465; 0.5,0.5;  0.625,0.535; 0.75,0.6; 0.875,0.7335; 1,1">
                                          <p:stCondLst>
                                            <p:cond delay="664"/>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31" dur="332" tmFilter="0, 0; 0.125,0.2665; 0.25,0.4; 0.375,0.465; 0.5,0.5;  0.625,0.535; 0.75,0.6; 0.875,0.7335; 1,1">
                                          <p:stCondLst>
                                            <p:cond delay="1324"/>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32" dur="164" tmFilter="0, 0; 0.125,0.2665; 0.25,0.4; 0.375,0.465; 0.5,0.5;  0.625,0.535; 0.75,0.6; 0.875,0.7335; 1,1">
                                          <p:stCondLst>
                                            <p:cond delay="1656"/>
                                          </p:stCondLst>
                                        </p:cTn>
                                        <p:tgtEl>
                                          <p:spTgt spid="3">
                                            <p:txEl>
                                              <p:pRg st="1" end="1"/>
                                            </p:txEl>
                                          </p:spTgt>
                                        </p:tgtEl>
                                        <p:attrNameLst>
                                          <p:attrName>ppt_y</p:attrName>
                                        </p:attrNameLst>
                                      </p:cBhvr>
                                      <p:tavLst>
                                        <p:tav tm="0" fmla="#ppt_y-sin(pi*$)/81">
                                          <p:val>
                                            <p:fltVal val="0"/>
                                          </p:val>
                                        </p:tav>
                                        <p:tav tm="100000">
                                          <p:val>
                                            <p:fltVal val="1"/>
                                          </p:val>
                                        </p:tav>
                                      </p:tavLst>
                                    </p:anim>
                                    <p:animScale>
                                      <p:cBhvr>
                                        <p:cTn id="33" dur="26">
                                          <p:stCondLst>
                                            <p:cond delay="650"/>
                                          </p:stCondLst>
                                        </p:cTn>
                                        <p:tgtEl>
                                          <p:spTgt spid="3">
                                            <p:txEl>
                                              <p:pRg st="1" end="1"/>
                                            </p:txEl>
                                          </p:spTgt>
                                        </p:tgtEl>
                                      </p:cBhvr>
                                      <p:to x="100000" y="60000"/>
                                    </p:animScale>
                                    <p:animScale>
                                      <p:cBhvr>
                                        <p:cTn id="34" dur="166" decel="50000">
                                          <p:stCondLst>
                                            <p:cond delay="676"/>
                                          </p:stCondLst>
                                        </p:cTn>
                                        <p:tgtEl>
                                          <p:spTgt spid="3">
                                            <p:txEl>
                                              <p:pRg st="1" end="1"/>
                                            </p:txEl>
                                          </p:spTgt>
                                        </p:tgtEl>
                                      </p:cBhvr>
                                      <p:to x="100000" y="100000"/>
                                    </p:animScale>
                                    <p:animScale>
                                      <p:cBhvr>
                                        <p:cTn id="35" dur="26">
                                          <p:stCondLst>
                                            <p:cond delay="1312"/>
                                          </p:stCondLst>
                                        </p:cTn>
                                        <p:tgtEl>
                                          <p:spTgt spid="3">
                                            <p:txEl>
                                              <p:pRg st="1" end="1"/>
                                            </p:txEl>
                                          </p:spTgt>
                                        </p:tgtEl>
                                      </p:cBhvr>
                                      <p:to x="100000" y="80000"/>
                                    </p:animScale>
                                    <p:animScale>
                                      <p:cBhvr>
                                        <p:cTn id="36" dur="166" decel="50000">
                                          <p:stCondLst>
                                            <p:cond delay="1338"/>
                                          </p:stCondLst>
                                        </p:cTn>
                                        <p:tgtEl>
                                          <p:spTgt spid="3">
                                            <p:txEl>
                                              <p:pRg st="1" end="1"/>
                                            </p:txEl>
                                          </p:spTgt>
                                        </p:tgtEl>
                                      </p:cBhvr>
                                      <p:to x="100000" y="100000"/>
                                    </p:animScale>
                                    <p:animScale>
                                      <p:cBhvr>
                                        <p:cTn id="37" dur="26">
                                          <p:stCondLst>
                                            <p:cond delay="1642"/>
                                          </p:stCondLst>
                                        </p:cTn>
                                        <p:tgtEl>
                                          <p:spTgt spid="3">
                                            <p:txEl>
                                              <p:pRg st="1" end="1"/>
                                            </p:txEl>
                                          </p:spTgt>
                                        </p:tgtEl>
                                      </p:cBhvr>
                                      <p:to x="100000" y="90000"/>
                                    </p:animScale>
                                    <p:animScale>
                                      <p:cBhvr>
                                        <p:cTn id="38" dur="166" decel="50000">
                                          <p:stCondLst>
                                            <p:cond delay="1668"/>
                                          </p:stCondLst>
                                        </p:cTn>
                                        <p:tgtEl>
                                          <p:spTgt spid="3">
                                            <p:txEl>
                                              <p:pRg st="1" end="1"/>
                                            </p:txEl>
                                          </p:spTgt>
                                        </p:tgtEl>
                                      </p:cBhvr>
                                      <p:to x="100000" y="100000"/>
                                    </p:animScale>
                                    <p:animScale>
                                      <p:cBhvr>
                                        <p:cTn id="39" dur="26">
                                          <p:stCondLst>
                                            <p:cond delay="1808"/>
                                          </p:stCondLst>
                                        </p:cTn>
                                        <p:tgtEl>
                                          <p:spTgt spid="3">
                                            <p:txEl>
                                              <p:pRg st="1" end="1"/>
                                            </p:txEl>
                                          </p:spTgt>
                                        </p:tgtEl>
                                      </p:cBhvr>
                                      <p:to x="100000" y="95000"/>
                                    </p:animScale>
                                    <p:animScale>
                                      <p:cBhvr>
                                        <p:cTn id="40" dur="166" decel="50000">
                                          <p:stCondLst>
                                            <p:cond delay="1834"/>
                                          </p:stCondLst>
                                        </p:cTn>
                                        <p:tgtEl>
                                          <p:spTgt spid="3">
                                            <p:txEl>
                                              <p:pRg st="1" end="1"/>
                                            </p:txEl>
                                          </p:spTgt>
                                        </p:tgtEl>
                                      </p:cBhvr>
                                      <p:to x="100000" y="100000"/>
                                    </p:animScale>
                                  </p:childTnLst>
                                </p:cTn>
                              </p:par>
                              <p:par>
                                <p:cTn id="41" presetID="26" presetClass="entr" presetSubtype="0" fill="hold" nodeType="withEffect">
                                  <p:stCondLst>
                                    <p:cond delay="0"/>
                                  </p:stCondLst>
                                  <p:childTnLst>
                                    <p:set>
                                      <p:cBhvr>
                                        <p:cTn id="42" dur="1" fill="hold">
                                          <p:stCondLst>
                                            <p:cond delay="0"/>
                                          </p:stCondLst>
                                        </p:cTn>
                                        <p:tgtEl>
                                          <p:spTgt spid="3">
                                            <p:txEl>
                                              <p:pRg st="2" end="2"/>
                                            </p:txEl>
                                          </p:spTgt>
                                        </p:tgtEl>
                                        <p:attrNameLst>
                                          <p:attrName>style.visibility</p:attrName>
                                        </p:attrNameLst>
                                      </p:cBhvr>
                                      <p:to>
                                        <p:strVal val="visible"/>
                                      </p:to>
                                    </p:set>
                                    <p:animEffect transition="in" filter="wipe(down)">
                                      <p:cBhvr>
                                        <p:cTn id="43" dur="580">
                                          <p:stCondLst>
                                            <p:cond delay="0"/>
                                          </p:stCondLst>
                                        </p:cTn>
                                        <p:tgtEl>
                                          <p:spTgt spid="3">
                                            <p:txEl>
                                              <p:pRg st="2" end="2"/>
                                            </p:txEl>
                                          </p:spTgt>
                                        </p:tgtEl>
                                      </p:cBhvr>
                                    </p:animEffect>
                                    <p:anim calcmode="lin" valueType="num">
                                      <p:cBhvr>
                                        <p:cTn id="44"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49" dur="26">
                                          <p:stCondLst>
                                            <p:cond delay="650"/>
                                          </p:stCondLst>
                                        </p:cTn>
                                        <p:tgtEl>
                                          <p:spTgt spid="3">
                                            <p:txEl>
                                              <p:pRg st="2" end="2"/>
                                            </p:txEl>
                                          </p:spTgt>
                                        </p:tgtEl>
                                      </p:cBhvr>
                                      <p:to x="100000" y="60000"/>
                                    </p:animScale>
                                    <p:animScale>
                                      <p:cBhvr>
                                        <p:cTn id="50" dur="166" decel="50000">
                                          <p:stCondLst>
                                            <p:cond delay="676"/>
                                          </p:stCondLst>
                                        </p:cTn>
                                        <p:tgtEl>
                                          <p:spTgt spid="3">
                                            <p:txEl>
                                              <p:pRg st="2" end="2"/>
                                            </p:txEl>
                                          </p:spTgt>
                                        </p:tgtEl>
                                      </p:cBhvr>
                                      <p:to x="100000" y="100000"/>
                                    </p:animScale>
                                    <p:animScale>
                                      <p:cBhvr>
                                        <p:cTn id="51" dur="26">
                                          <p:stCondLst>
                                            <p:cond delay="1312"/>
                                          </p:stCondLst>
                                        </p:cTn>
                                        <p:tgtEl>
                                          <p:spTgt spid="3">
                                            <p:txEl>
                                              <p:pRg st="2" end="2"/>
                                            </p:txEl>
                                          </p:spTgt>
                                        </p:tgtEl>
                                      </p:cBhvr>
                                      <p:to x="100000" y="80000"/>
                                    </p:animScale>
                                    <p:animScale>
                                      <p:cBhvr>
                                        <p:cTn id="52" dur="166" decel="50000">
                                          <p:stCondLst>
                                            <p:cond delay="1338"/>
                                          </p:stCondLst>
                                        </p:cTn>
                                        <p:tgtEl>
                                          <p:spTgt spid="3">
                                            <p:txEl>
                                              <p:pRg st="2" end="2"/>
                                            </p:txEl>
                                          </p:spTgt>
                                        </p:tgtEl>
                                      </p:cBhvr>
                                      <p:to x="100000" y="100000"/>
                                    </p:animScale>
                                    <p:animScale>
                                      <p:cBhvr>
                                        <p:cTn id="53" dur="26">
                                          <p:stCondLst>
                                            <p:cond delay="1642"/>
                                          </p:stCondLst>
                                        </p:cTn>
                                        <p:tgtEl>
                                          <p:spTgt spid="3">
                                            <p:txEl>
                                              <p:pRg st="2" end="2"/>
                                            </p:txEl>
                                          </p:spTgt>
                                        </p:tgtEl>
                                      </p:cBhvr>
                                      <p:to x="100000" y="90000"/>
                                    </p:animScale>
                                    <p:animScale>
                                      <p:cBhvr>
                                        <p:cTn id="54" dur="166" decel="50000">
                                          <p:stCondLst>
                                            <p:cond delay="1668"/>
                                          </p:stCondLst>
                                        </p:cTn>
                                        <p:tgtEl>
                                          <p:spTgt spid="3">
                                            <p:txEl>
                                              <p:pRg st="2" end="2"/>
                                            </p:txEl>
                                          </p:spTgt>
                                        </p:tgtEl>
                                      </p:cBhvr>
                                      <p:to x="100000" y="100000"/>
                                    </p:animScale>
                                    <p:animScale>
                                      <p:cBhvr>
                                        <p:cTn id="55" dur="26">
                                          <p:stCondLst>
                                            <p:cond delay="1808"/>
                                          </p:stCondLst>
                                        </p:cTn>
                                        <p:tgtEl>
                                          <p:spTgt spid="3">
                                            <p:txEl>
                                              <p:pRg st="2" end="2"/>
                                            </p:txEl>
                                          </p:spTgt>
                                        </p:tgtEl>
                                      </p:cBhvr>
                                      <p:to x="100000" y="95000"/>
                                    </p:animScale>
                                    <p:animScale>
                                      <p:cBhvr>
                                        <p:cTn id="56" dur="166" decel="50000">
                                          <p:stCondLst>
                                            <p:cond delay="1834"/>
                                          </p:stCondLst>
                                        </p:cTn>
                                        <p:tgtEl>
                                          <p:spTgt spid="3">
                                            <p:txEl>
                                              <p:pRg st="2" end="2"/>
                                            </p:txEl>
                                          </p:spTgt>
                                        </p:tgtEl>
                                      </p:cBhvr>
                                      <p:to x="100000" y="100000"/>
                                    </p:animScale>
                                  </p:childTnLst>
                                </p:cTn>
                              </p:par>
                              <p:par>
                                <p:cTn id="57" presetID="26" presetClass="entr" presetSubtype="0" fill="hold" nodeType="withEffect">
                                  <p:stCondLst>
                                    <p:cond delay="0"/>
                                  </p:stCondLst>
                                  <p:childTnLst>
                                    <p:set>
                                      <p:cBhvr>
                                        <p:cTn id="58" dur="1" fill="hold">
                                          <p:stCondLst>
                                            <p:cond delay="0"/>
                                          </p:stCondLst>
                                        </p:cTn>
                                        <p:tgtEl>
                                          <p:spTgt spid="3">
                                            <p:txEl>
                                              <p:pRg st="3" end="3"/>
                                            </p:txEl>
                                          </p:spTgt>
                                        </p:tgtEl>
                                        <p:attrNameLst>
                                          <p:attrName>style.visibility</p:attrName>
                                        </p:attrNameLst>
                                      </p:cBhvr>
                                      <p:to>
                                        <p:strVal val="visible"/>
                                      </p:to>
                                    </p:set>
                                    <p:animEffect transition="in" filter="wipe(down)">
                                      <p:cBhvr>
                                        <p:cTn id="59" dur="580">
                                          <p:stCondLst>
                                            <p:cond delay="0"/>
                                          </p:stCondLst>
                                        </p:cTn>
                                        <p:tgtEl>
                                          <p:spTgt spid="3">
                                            <p:txEl>
                                              <p:pRg st="3" end="3"/>
                                            </p:txEl>
                                          </p:spTgt>
                                        </p:tgtEl>
                                      </p:cBhvr>
                                    </p:animEffect>
                                    <p:anim calcmode="lin" valueType="num">
                                      <p:cBhvr>
                                        <p:cTn id="60" dur="1822" tmFilter="0,0; 0.14,0.36; 0.43,0.73; 0.71,0.91; 1.0,1.0">
                                          <p:stCondLst>
                                            <p:cond delay="0"/>
                                          </p:stCondLst>
                                        </p:cTn>
                                        <p:tgtEl>
                                          <p:spTgt spid="3">
                                            <p:txEl>
                                              <p:pRg st="3" end="3"/>
                                            </p:txEl>
                                          </p:spTgt>
                                        </p:tgtEl>
                                        <p:attrNameLst>
                                          <p:attrName>ppt_x</p:attrName>
                                        </p:attrNameLst>
                                      </p:cBhvr>
                                      <p:tavLst>
                                        <p:tav tm="0">
                                          <p:val>
                                            <p:strVal val="#ppt_x-0.25"/>
                                          </p:val>
                                        </p:tav>
                                        <p:tav tm="100000">
                                          <p:val>
                                            <p:strVal val="#ppt_x"/>
                                          </p:val>
                                        </p:tav>
                                      </p:tavLst>
                                    </p:anim>
                                    <p:anim calcmode="lin" valueType="num">
                                      <p:cBhvr>
                                        <p:cTn id="61" dur="664" tmFilter="0.0,0.0; 0.25,0.07; 0.50,0.2; 0.75,0.467; 1.0,1.0">
                                          <p:stCondLst>
                                            <p:cond delay="0"/>
                                          </p:stCondLst>
                                        </p:cTn>
                                        <p:tgtEl>
                                          <p:spTgt spid="3">
                                            <p:txEl>
                                              <p:pRg st="3" end="3"/>
                                            </p:txEl>
                                          </p:spTgt>
                                        </p:tgtEl>
                                        <p:attrNameLst>
                                          <p:attrName>ppt_y</p:attrName>
                                        </p:attrNameLst>
                                      </p:cBhvr>
                                      <p:tavLst>
                                        <p:tav tm="0" fmla="#ppt_y-sin(pi*$)/3">
                                          <p:val>
                                            <p:fltVal val="0.5"/>
                                          </p:val>
                                        </p:tav>
                                        <p:tav tm="100000">
                                          <p:val>
                                            <p:fltVal val="1"/>
                                          </p:val>
                                        </p:tav>
                                      </p:tavLst>
                                    </p:anim>
                                    <p:anim calcmode="lin" valueType="num">
                                      <p:cBhvr>
                                        <p:cTn id="62" dur="664" tmFilter="0, 0; 0.125,0.2665; 0.25,0.4; 0.375,0.465; 0.5,0.5;  0.625,0.535; 0.75,0.6; 0.875,0.7335; 1,1">
                                          <p:stCondLst>
                                            <p:cond delay="664"/>
                                          </p:stCondLst>
                                        </p:cTn>
                                        <p:tgtEl>
                                          <p:spTgt spid="3">
                                            <p:txEl>
                                              <p:pRg st="3" end="3"/>
                                            </p:txEl>
                                          </p:spTgt>
                                        </p:tgtEl>
                                        <p:attrNameLst>
                                          <p:attrName>ppt_y</p:attrName>
                                        </p:attrNameLst>
                                      </p:cBhvr>
                                      <p:tavLst>
                                        <p:tav tm="0" fmla="#ppt_y-sin(pi*$)/9">
                                          <p:val>
                                            <p:fltVal val="0"/>
                                          </p:val>
                                        </p:tav>
                                        <p:tav tm="100000">
                                          <p:val>
                                            <p:fltVal val="1"/>
                                          </p:val>
                                        </p:tav>
                                      </p:tavLst>
                                    </p:anim>
                                    <p:anim calcmode="lin" valueType="num">
                                      <p:cBhvr>
                                        <p:cTn id="63" dur="332" tmFilter="0, 0; 0.125,0.2665; 0.25,0.4; 0.375,0.465; 0.5,0.5;  0.625,0.535; 0.75,0.6; 0.875,0.7335; 1,1">
                                          <p:stCondLst>
                                            <p:cond delay="1324"/>
                                          </p:stCondLst>
                                        </p:cTn>
                                        <p:tgtEl>
                                          <p:spTgt spid="3">
                                            <p:txEl>
                                              <p:pRg st="3" end="3"/>
                                            </p:txEl>
                                          </p:spTgt>
                                        </p:tgtEl>
                                        <p:attrNameLst>
                                          <p:attrName>ppt_y</p:attrName>
                                        </p:attrNameLst>
                                      </p:cBhvr>
                                      <p:tavLst>
                                        <p:tav tm="0" fmla="#ppt_y-sin(pi*$)/27">
                                          <p:val>
                                            <p:fltVal val="0"/>
                                          </p:val>
                                        </p:tav>
                                        <p:tav tm="100000">
                                          <p:val>
                                            <p:fltVal val="1"/>
                                          </p:val>
                                        </p:tav>
                                      </p:tavLst>
                                    </p:anim>
                                    <p:anim calcmode="lin" valueType="num">
                                      <p:cBhvr>
                                        <p:cTn id="64" dur="164" tmFilter="0, 0; 0.125,0.2665; 0.25,0.4; 0.375,0.465; 0.5,0.5;  0.625,0.535; 0.75,0.6; 0.875,0.7335; 1,1">
                                          <p:stCondLst>
                                            <p:cond delay="1656"/>
                                          </p:stCondLst>
                                        </p:cTn>
                                        <p:tgtEl>
                                          <p:spTgt spid="3">
                                            <p:txEl>
                                              <p:pRg st="3" end="3"/>
                                            </p:txEl>
                                          </p:spTgt>
                                        </p:tgtEl>
                                        <p:attrNameLst>
                                          <p:attrName>ppt_y</p:attrName>
                                        </p:attrNameLst>
                                      </p:cBhvr>
                                      <p:tavLst>
                                        <p:tav tm="0" fmla="#ppt_y-sin(pi*$)/81">
                                          <p:val>
                                            <p:fltVal val="0"/>
                                          </p:val>
                                        </p:tav>
                                        <p:tav tm="100000">
                                          <p:val>
                                            <p:fltVal val="1"/>
                                          </p:val>
                                        </p:tav>
                                      </p:tavLst>
                                    </p:anim>
                                    <p:animScale>
                                      <p:cBhvr>
                                        <p:cTn id="65" dur="26">
                                          <p:stCondLst>
                                            <p:cond delay="650"/>
                                          </p:stCondLst>
                                        </p:cTn>
                                        <p:tgtEl>
                                          <p:spTgt spid="3">
                                            <p:txEl>
                                              <p:pRg st="3" end="3"/>
                                            </p:txEl>
                                          </p:spTgt>
                                        </p:tgtEl>
                                      </p:cBhvr>
                                      <p:to x="100000" y="60000"/>
                                    </p:animScale>
                                    <p:animScale>
                                      <p:cBhvr>
                                        <p:cTn id="66" dur="166" decel="50000">
                                          <p:stCondLst>
                                            <p:cond delay="676"/>
                                          </p:stCondLst>
                                        </p:cTn>
                                        <p:tgtEl>
                                          <p:spTgt spid="3">
                                            <p:txEl>
                                              <p:pRg st="3" end="3"/>
                                            </p:txEl>
                                          </p:spTgt>
                                        </p:tgtEl>
                                      </p:cBhvr>
                                      <p:to x="100000" y="100000"/>
                                    </p:animScale>
                                    <p:animScale>
                                      <p:cBhvr>
                                        <p:cTn id="67" dur="26">
                                          <p:stCondLst>
                                            <p:cond delay="1312"/>
                                          </p:stCondLst>
                                        </p:cTn>
                                        <p:tgtEl>
                                          <p:spTgt spid="3">
                                            <p:txEl>
                                              <p:pRg st="3" end="3"/>
                                            </p:txEl>
                                          </p:spTgt>
                                        </p:tgtEl>
                                      </p:cBhvr>
                                      <p:to x="100000" y="80000"/>
                                    </p:animScale>
                                    <p:animScale>
                                      <p:cBhvr>
                                        <p:cTn id="68" dur="166" decel="50000">
                                          <p:stCondLst>
                                            <p:cond delay="1338"/>
                                          </p:stCondLst>
                                        </p:cTn>
                                        <p:tgtEl>
                                          <p:spTgt spid="3">
                                            <p:txEl>
                                              <p:pRg st="3" end="3"/>
                                            </p:txEl>
                                          </p:spTgt>
                                        </p:tgtEl>
                                      </p:cBhvr>
                                      <p:to x="100000" y="100000"/>
                                    </p:animScale>
                                    <p:animScale>
                                      <p:cBhvr>
                                        <p:cTn id="69" dur="26">
                                          <p:stCondLst>
                                            <p:cond delay="1642"/>
                                          </p:stCondLst>
                                        </p:cTn>
                                        <p:tgtEl>
                                          <p:spTgt spid="3">
                                            <p:txEl>
                                              <p:pRg st="3" end="3"/>
                                            </p:txEl>
                                          </p:spTgt>
                                        </p:tgtEl>
                                      </p:cBhvr>
                                      <p:to x="100000" y="90000"/>
                                    </p:animScale>
                                    <p:animScale>
                                      <p:cBhvr>
                                        <p:cTn id="70" dur="166" decel="50000">
                                          <p:stCondLst>
                                            <p:cond delay="1668"/>
                                          </p:stCondLst>
                                        </p:cTn>
                                        <p:tgtEl>
                                          <p:spTgt spid="3">
                                            <p:txEl>
                                              <p:pRg st="3" end="3"/>
                                            </p:txEl>
                                          </p:spTgt>
                                        </p:tgtEl>
                                      </p:cBhvr>
                                      <p:to x="100000" y="100000"/>
                                    </p:animScale>
                                    <p:animScale>
                                      <p:cBhvr>
                                        <p:cTn id="71" dur="26">
                                          <p:stCondLst>
                                            <p:cond delay="1808"/>
                                          </p:stCondLst>
                                        </p:cTn>
                                        <p:tgtEl>
                                          <p:spTgt spid="3">
                                            <p:txEl>
                                              <p:pRg st="3" end="3"/>
                                            </p:txEl>
                                          </p:spTgt>
                                        </p:tgtEl>
                                      </p:cBhvr>
                                      <p:to x="100000" y="95000"/>
                                    </p:animScale>
                                    <p:animScale>
                                      <p:cBhvr>
                                        <p:cTn id="72" dur="166" decel="50000">
                                          <p:stCondLst>
                                            <p:cond delay="1834"/>
                                          </p:stCondLst>
                                        </p:cTn>
                                        <p:tgtEl>
                                          <p:spTgt spid="3">
                                            <p:txEl>
                                              <p:pRg st="3" end="3"/>
                                            </p:txEl>
                                          </p:spTgt>
                                        </p:tgtEl>
                                      </p:cBhvr>
                                      <p:to x="100000" y="100000"/>
                                    </p:animScale>
                                  </p:childTnLst>
                                </p:cTn>
                              </p:par>
                            </p:childTnLst>
                          </p:cTn>
                        </p:par>
                      </p:childTnLst>
                    </p:cTn>
                  </p:par>
                  <p:par>
                    <p:cTn id="73" fill="hold">
                      <p:stCondLst>
                        <p:cond delay="indefinite"/>
                      </p:stCondLst>
                      <p:childTnLst>
                        <p:par>
                          <p:cTn id="74" fill="hold">
                            <p:stCondLst>
                              <p:cond delay="0"/>
                            </p:stCondLst>
                            <p:childTnLst>
                              <p:par>
                                <p:cTn id="75" presetID="26" presetClass="entr" presetSubtype="0" fill="hold" grpId="0" nodeType="clickEffect">
                                  <p:stCondLst>
                                    <p:cond delay="0"/>
                                  </p:stCondLst>
                                  <p:childTnLst>
                                    <p:set>
                                      <p:cBhvr>
                                        <p:cTn id="76" dur="1" fill="hold">
                                          <p:stCondLst>
                                            <p:cond delay="0"/>
                                          </p:stCondLst>
                                        </p:cTn>
                                        <p:tgtEl>
                                          <p:spTgt spid="2"/>
                                        </p:tgtEl>
                                        <p:attrNameLst>
                                          <p:attrName>style.visibility</p:attrName>
                                        </p:attrNameLst>
                                      </p:cBhvr>
                                      <p:to>
                                        <p:strVal val="visible"/>
                                      </p:to>
                                    </p:set>
                                    <p:animEffect transition="in" filter="wipe(down)">
                                      <p:cBhvr>
                                        <p:cTn id="77" dur="580">
                                          <p:stCondLst>
                                            <p:cond delay="0"/>
                                          </p:stCondLst>
                                        </p:cTn>
                                        <p:tgtEl>
                                          <p:spTgt spid="2"/>
                                        </p:tgtEl>
                                      </p:cBhvr>
                                    </p:animEffect>
                                    <p:anim calcmode="lin" valueType="num">
                                      <p:cBhvr>
                                        <p:cTn id="7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7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8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8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8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83" dur="26">
                                          <p:stCondLst>
                                            <p:cond delay="650"/>
                                          </p:stCondLst>
                                        </p:cTn>
                                        <p:tgtEl>
                                          <p:spTgt spid="2"/>
                                        </p:tgtEl>
                                      </p:cBhvr>
                                      <p:to x="100000" y="60000"/>
                                    </p:animScale>
                                    <p:animScale>
                                      <p:cBhvr>
                                        <p:cTn id="84" dur="166" decel="50000">
                                          <p:stCondLst>
                                            <p:cond delay="676"/>
                                          </p:stCondLst>
                                        </p:cTn>
                                        <p:tgtEl>
                                          <p:spTgt spid="2"/>
                                        </p:tgtEl>
                                      </p:cBhvr>
                                      <p:to x="100000" y="100000"/>
                                    </p:animScale>
                                    <p:animScale>
                                      <p:cBhvr>
                                        <p:cTn id="85" dur="26">
                                          <p:stCondLst>
                                            <p:cond delay="1312"/>
                                          </p:stCondLst>
                                        </p:cTn>
                                        <p:tgtEl>
                                          <p:spTgt spid="2"/>
                                        </p:tgtEl>
                                      </p:cBhvr>
                                      <p:to x="100000" y="80000"/>
                                    </p:animScale>
                                    <p:animScale>
                                      <p:cBhvr>
                                        <p:cTn id="86" dur="166" decel="50000">
                                          <p:stCondLst>
                                            <p:cond delay="1338"/>
                                          </p:stCondLst>
                                        </p:cTn>
                                        <p:tgtEl>
                                          <p:spTgt spid="2"/>
                                        </p:tgtEl>
                                      </p:cBhvr>
                                      <p:to x="100000" y="100000"/>
                                    </p:animScale>
                                    <p:animScale>
                                      <p:cBhvr>
                                        <p:cTn id="87" dur="26">
                                          <p:stCondLst>
                                            <p:cond delay="1642"/>
                                          </p:stCondLst>
                                        </p:cTn>
                                        <p:tgtEl>
                                          <p:spTgt spid="2"/>
                                        </p:tgtEl>
                                      </p:cBhvr>
                                      <p:to x="100000" y="90000"/>
                                    </p:animScale>
                                    <p:animScale>
                                      <p:cBhvr>
                                        <p:cTn id="88" dur="166" decel="50000">
                                          <p:stCondLst>
                                            <p:cond delay="1668"/>
                                          </p:stCondLst>
                                        </p:cTn>
                                        <p:tgtEl>
                                          <p:spTgt spid="2"/>
                                        </p:tgtEl>
                                      </p:cBhvr>
                                      <p:to x="100000" y="100000"/>
                                    </p:animScale>
                                    <p:animScale>
                                      <p:cBhvr>
                                        <p:cTn id="89" dur="26">
                                          <p:stCondLst>
                                            <p:cond delay="1808"/>
                                          </p:stCondLst>
                                        </p:cTn>
                                        <p:tgtEl>
                                          <p:spTgt spid="2"/>
                                        </p:tgtEl>
                                      </p:cBhvr>
                                      <p:to x="100000" y="95000"/>
                                    </p:animScale>
                                    <p:animScale>
                                      <p:cBhvr>
                                        <p:cTn id="90" dur="166" decel="50000">
                                          <p:stCondLst>
                                            <p:cond delay="1834"/>
                                          </p:stCondLst>
                                        </p:cTn>
                                        <p:tgtEl>
                                          <p:spTgt spid="2"/>
                                        </p:tgtEl>
                                      </p:cBhvr>
                                      <p:to x="100000" y="100000"/>
                                    </p:animScale>
                                  </p:childTnLst>
                                </p:cTn>
                              </p:par>
                            </p:childTnLst>
                          </p:cTn>
                        </p:par>
                      </p:childTnLst>
                    </p:cTn>
                  </p:par>
                  <p:par>
                    <p:cTn id="91" fill="hold">
                      <p:stCondLst>
                        <p:cond delay="indefinite"/>
                      </p:stCondLst>
                      <p:childTnLst>
                        <p:par>
                          <p:cTn id="92" fill="hold">
                            <p:stCondLst>
                              <p:cond delay="0"/>
                            </p:stCondLst>
                            <p:childTnLst>
                              <p:par>
                                <p:cTn id="93" presetID="42" presetClass="entr" presetSubtype="0" fill="hold" nodeType="clickEffect">
                                  <p:stCondLst>
                                    <p:cond delay="0"/>
                                  </p:stCondLst>
                                  <p:childTnLst>
                                    <p:set>
                                      <p:cBhvr>
                                        <p:cTn id="94" dur="1" fill="hold">
                                          <p:stCondLst>
                                            <p:cond delay="0"/>
                                          </p:stCondLst>
                                        </p:cTn>
                                        <p:tgtEl>
                                          <p:spTgt spid="4098"/>
                                        </p:tgtEl>
                                        <p:attrNameLst>
                                          <p:attrName>style.visibility</p:attrName>
                                        </p:attrNameLst>
                                      </p:cBhvr>
                                      <p:to>
                                        <p:strVal val="visible"/>
                                      </p:to>
                                    </p:set>
                                    <p:animEffect transition="in" filter="fade">
                                      <p:cBhvr>
                                        <p:cTn id="95" dur="1000"/>
                                        <p:tgtEl>
                                          <p:spTgt spid="4098"/>
                                        </p:tgtEl>
                                      </p:cBhvr>
                                    </p:animEffect>
                                    <p:anim calcmode="lin" valueType="num">
                                      <p:cBhvr>
                                        <p:cTn id="96" dur="1000" fill="hold"/>
                                        <p:tgtEl>
                                          <p:spTgt spid="4098"/>
                                        </p:tgtEl>
                                        <p:attrNameLst>
                                          <p:attrName>ppt_x</p:attrName>
                                        </p:attrNameLst>
                                      </p:cBhvr>
                                      <p:tavLst>
                                        <p:tav tm="0">
                                          <p:val>
                                            <p:strVal val="#ppt_x"/>
                                          </p:val>
                                        </p:tav>
                                        <p:tav tm="100000">
                                          <p:val>
                                            <p:strVal val="#ppt_x"/>
                                          </p:val>
                                        </p:tav>
                                      </p:tavLst>
                                    </p:anim>
                                    <p:anim calcmode="lin" valueType="num">
                                      <p:cBhvr>
                                        <p:cTn id="97" dur="1000" fill="hold"/>
                                        <p:tgtEl>
                                          <p:spTgt spid="409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98" fill="hold" display="0">
                  <p:stCondLst>
                    <p:cond delay="indefinite"/>
                  </p:stCondLst>
                  <p:endCondLst>
                    <p:cond evt="onStopAudio" delay="0">
                      <p:tgtEl>
                        <p:sldTgt/>
                      </p:tgtEl>
                    </p:cond>
                  </p:endCondLst>
                </p:cTn>
                <p:tgtEl>
                  <p:spTgt spid="7"/>
                </p:tgtEl>
              </p:cMediaNode>
            </p:audio>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6">
            <a:lum bright="70000" contrast="-70000"/>
            <a:extLst>
              <a:ext uri="{28A0092B-C50C-407E-A947-70E740481C1C}">
                <a14:useLocalDpi xmlns:a14="http://schemas.microsoft.com/office/drawing/2010/main" val="0"/>
              </a:ext>
            </a:extLst>
          </a:blip>
          <a:srcRect/>
          <a:stretch>
            <a:fillRect/>
          </a:stretch>
        </p:blipFill>
        <p:spPr bwMode="auto">
          <a:xfrm>
            <a:off x="3881438" y="2033588"/>
            <a:ext cx="1381125" cy="2790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dirty="0" smtClean="0"/>
              <a:t>              blood typing  </a:t>
            </a:r>
            <a:endParaRPr lang="en-US" dirty="0"/>
          </a:p>
        </p:txBody>
      </p:sp>
      <p:sp>
        <p:nvSpPr>
          <p:cNvPr id="3" name="Content Placeholder 2"/>
          <p:cNvSpPr>
            <a:spLocks noGrp="1"/>
          </p:cNvSpPr>
          <p:nvPr>
            <p:ph idx="1"/>
          </p:nvPr>
        </p:nvSpPr>
        <p:spPr/>
        <p:txBody>
          <a:bodyPr/>
          <a:lstStyle/>
          <a:p>
            <a:r>
              <a:rPr lang="en-US"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hlinkClick r:id="rId7"/>
              </a:rPr>
              <a:t>http://</a:t>
            </a:r>
            <a:r>
              <a:rPr lang="en-US"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hlinkClick r:id="rId7"/>
              </a:rPr>
              <a:t>www.nobelprize.org/educational/medicine/landsteiner/readmore.html</a:t>
            </a:r>
            <a:endParaRPr lang="en-US"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a:p>
            <a:r>
              <a:rPr lang="en-US"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There are 2 types of blood like </a:t>
            </a:r>
            <a:r>
              <a:rPr lang="en-CA"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red cells can crack and cause toxic </a:t>
            </a:r>
            <a:r>
              <a:rPr lang="en-CA"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reactions.</a:t>
            </a:r>
          </a:p>
          <a:p>
            <a:r>
              <a:rPr lang="en-CA"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An adult human has about 4–6 liters of blood circulating in the body. Among other things, blood transports oxygen to various parts of the body.</a:t>
            </a:r>
          </a:p>
          <a:p>
            <a:endParaRPr lang="en-US" dirty="0"/>
          </a:p>
        </p:txBody>
      </p:sp>
      <p:sp>
        <p:nvSpPr>
          <p:cNvPr id="4" name="Footer Placeholder 3"/>
          <p:cNvSpPr>
            <a:spLocks noGrp="1"/>
          </p:cNvSpPr>
          <p:nvPr>
            <p:ph type="ftr" sz="quarter" idx="11"/>
          </p:nvPr>
        </p:nvSpPr>
        <p:spPr/>
        <p:txBody>
          <a:bodyPr/>
          <a:lstStyle/>
          <a:p>
            <a:r>
              <a:rPr lang="en-US" smtClean="0"/>
              <a:t>Ariana Hernandez</a:t>
            </a:r>
            <a:endParaRPr lang="en-US"/>
          </a:p>
        </p:txBody>
      </p:sp>
      <p:sp>
        <p:nvSpPr>
          <p:cNvPr id="5" name="Slide Number Placeholder 4"/>
          <p:cNvSpPr>
            <a:spLocks noGrp="1"/>
          </p:cNvSpPr>
          <p:nvPr>
            <p:ph type="sldNum" sz="quarter" idx="12"/>
          </p:nvPr>
        </p:nvSpPr>
        <p:spPr/>
        <p:txBody>
          <a:bodyPr/>
          <a:lstStyle/>
          <a:p>
            <a:fld id="{AA635E4F-1A36-400C-8155-BCC469CF09DF}" type="slidenum">
              <a:rPr lang="en-US" smtClean="0"/>
              <a:t>3</a:t>
            </a:fld>
            <a:endParaRPr lang="en-US"/>
          </a:p>
        </p:txBody>
      </p:sp>
      <p:pic>
        <p:nvPicPr>
          <p:cNvPr id="6" name="Audio 5">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8"/>
          <a:stretch>
            <a:fillRect/>
          </a:stretch>
        </p:blipFill>
        <p:spPr>
          <a:xfrm>
            <a:off x="8382000" y="6096000"/>
            <a:ext cx="609600" cy="609600"/>
          </a:xfrm>
          <a:prstGeom prst="rect">
            <a:avLst/>
          </a:prstGeom>
        </p:spPr>
      </p:pic>
    </p:spTree>
    <p:custDataLst>
      <p:tags r:id="rId1"/>
    </p:custDataLst>
    <p:extLst>
      <p:ext uri="{BB962C8B-B14F-4D97-AF65-F5344CB8AC3E}">
        <p14:creationId xmlns:p14="http://schemas.microsoft.com/office/powerpoint/2010/main" val="577781136"/>
      </p:ext>
    </p:extLst>
  </p:cSld>
  <p:clrMapOvr>
    <a:masterClrMapping/>
  </p:clrMapOvr>
  <mc:AlternateContent xmlns:mc="http://schemas.openxmlformats.org/markup-compatibility/2006" xmlns:p14="http://schemas.microsoft.com/office/powerpoint/2010/main">
    <mc:Choice Requires="p14">
      <p:transition spd="slow" p14:dur="4400" advTm="21723">
        <p14:honeycomb/>
      </p:transition>
    </mc:Choice>
    <mc:Fallback xmlns="">
      <p:transition spd="slow" advTm="2172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nodeType="clickEffect">
                                  <p:stCondLst>
                                    <p:cond delay="0"/>
                                  </p:stCondLst>
                                  <p:childTnLst>
                                    <p:set>
                                      <p:cBhvr>
                                        <p:cTn id="10" dur="1" fill="hold">
                                          <p:stCondLst>
                                            <p:cond delay="0"/>
                                          </p:stCondLst>
                                        </p:cTn>
                                        <p:tgtEl>
                                          <p:spTgt spid="1026"/>
                                        </p:tgtEl>
                                        <p:attrNameLst>
                                          <p:attrName>style.visibility</p:attrName>
                                        </p:attrNameLst>
                                      </p:cBhvr>
                                      <p:to>
                                        <p:strVal val="visible"/>
                                      </p:to>
                                    </p:set>
                                    <p:animEffect transition="in" filter="fade">
                                      <p:cBhvr>
                                        <p:cTn id="11" dur="1000"/>
                                        <p:tgtEl>
                                          <p:spTgt spid="1026"/>
                                        </p:tgtEl>
                                      </p:cBhvr>
                                    </p:animEffect>
                                    <p:anim calcmode="lin" valueType="num">
                                      <p:cBhvr>
                                        <p:cTn id="12" dur="1000" fill="hold"/>
                                        <p:tgtEl>
                                          <p:spTgt spid="1026"/>
                                        </p:tgtEl>
                                        <p:attrNameLst>
                                          <p:attrName>ppt_x</p:attrName>
                                        </p:attrNameLst>
                                      </p:cBhvr>
                                      <p:tavLst>
                                        <p:tav tm="0">
                                          <p:val>
                                            <p:strVal val="#ppt_x"/>
                                          </p:val>
                                        </p:tav>
                                        <p:tav tm="100000">
                                          <p:val>
                                            <p:strVal val="#ppt_x"/>
                                          </p:val>
                                        </p:tav>
                                      </p:tavLst>
                                    </p:anim>
                                    <p:anim calcmode="lin" valueType="num">
                                      <p:cBhvr>
                                        <p:cTn id="13" dur="1000" fill="hold"/>
                                        <p:tgtEl>
                                          <p:spTgt spid="1026"/>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nodeType="click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Effect transition="in" filter="wipe(down)">
                                      <p:cBhvr>
                                        <p:cTn id="18" dur="500"/>
                                        <p:tgtEl>
                                          <p:spTgt spid="3">
                                            <p:txEl>
                                              <p:pRg st="0" end="0"/>
                                            </p:txEl>
                                          </p:spTgt>
                                        </p:tgtEl>
                                      </p:cBhvr>
                                    </p:animEffect>
                                  </p:childTnLst>
                                </p:cTn>
                              </p:par>
                              <p:par>
                                <p:cTn id="19" presetID="22" presetClass="entr" presetSubtype="4" fill="hold" nodeType="with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wipe(down)">
                                      <p:cBhvr>
                                        <p:cTn id="21" dur="500"/>
                                        <p:tgtEl>
                                          <p:spTgt spid="3">
                                            <p:txEl>
                                              <p:pRg st="1" end="1"/>
                                            </p:txEl>
                                          </p:spTgt>
                                        </p:tgtEl>
                                      </p:cBhvr>
                                    </p:animEffect>
                                  </p:childTnLst>
                                </p:cTn>
                              </p:par>
                              <p:par>
                                <p:cTn id="22" presetID="22" presetClass="entr" presetSubtype="4" fill="hold" nodeType="with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Effect transition="in" filter="wipe(down)">
                                      <p:cBhvr>
                                        <p:cTn id="24" dur="500"/>
                                        <p:tgtEl>
                                          <p:spTgt spid="3">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grpId="0" nodeType="clickEffect">
                                  <p:stCondLst>
                                    <p:cond delay="0"/>
                                  </p:stCondLst>
                                  <p:childTnLst>
                                    <p:set>
                                      <p:cBhvr>
                                        <p:cTn id="28" dur="1" fill="hold">
                                          <p:stCondLst>
                                            <p:cond delay="0"/>
                                          </p:stCondLst>
                                        </p:cTn>
                                        <p:tgtEl>
                                          <p:spTgt spid="2"/>
                                        </p:tgtEl>
                                        <p:attrNameLst>
                                          <p:attrName>style.visibility</p:attrName>
                                        </p:attrNameLst>
                                      </p:cBhvr>
                                      <p:to>
                                        <p:strVal val="visible"/>
                                      </p:to>
                                    </p:set>
                                    <p:animEffect transition="in" filter="wipe(down)">
                                      <p:cBhvr>
                                        <p:cTn id="2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30" fill="hold" display="0">
                  <p:stCondLst>
                    <p:cond delay="indefinite"/>
                  </p:stCondLst>
                  <p:endCondLst>
                    <p:cond evt="onStopAudio" delay="0">
                      <p:tgtEl>
                        <p:sldTgt/>
                      </p:tgtEl>
                    </p:cond>
                  </p:endCondLst>
                </p:cTn>
                <p:tgtEl>
                  <p:spTgt spid="6"/>
                </p:tgtEl>
              </p:cMediaNode>
            </p:audio>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24000" y="1752600"/>
            <a:ext cx="4271963" cy="36623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dirty="0" smtClean="0"/>
              <a:t>              heart</a:t>
            </a:r>
            <a:endParaRPr lang="en-US" dirty="0"/>
          </a:p>
        </p:txBody>
      </p:sp>
      <p:sp>
        <p:nvSpPr>
          <p:cNvPr id="3" name="Content Placeholder 2"/>
          <p:cNvSpPr>
            <a:spLocks noGrp="1"/>
          </p:cNvSpPr>
          <p:nvPr>
            <p:ph idx="1"/>
          </p:nvPr>
        </p:nvSpPr>
        <p:spPr>
          <a:xfrm>
            <a:off x="457200" y="1600200"/>
            <a:ext cx="7239000" cy="4846320"/>
          </a:xfrm>
        </p:spPr>
        <p:txBody>
          <a:bodyPr/>
          <a:lstStyle/>
          <a:p>
            <a:r>
              <a:rPr lang="en-US" dirty="0" smtClean="0"/>
              <a:t>You need to be careful with your heart because if you poke your heart you going to be dead because you are losing all lot of blood.</a:t>
            </a:r>
          </a:p>
          <a:p>
            <a:r>
              <a:rPr lang="en-US" dirty="0" smtClean="0"/>
              <a:t>If someone shoots you if someone see you that  the other person did that to you tell the person that has a telephone to call the police and the Ambulance to come for you because you are losing blood and the </a:t>
            </a:r>
            <a:r>
              <a:rPr lang="en-US" dirty="0" err="1" smtClean="0"/>
              <a:t>Ambulace</a:t>
            </a:r>
            <a:r>
              <a:rPr lang="en-US" dirty="0" smtClean="0"/>
              <a:t> take you to a hospital.</a:t>
            </a:r>
          </a:p>
          <a:p>
            <a:endParaRPr lang="en-US" dirty="0"/>
          </a:p>
        </p:txBody>
      </p:sp>
      <p:sp>
        <p:nvSpPr>
          <p:cNvPr id="4" name="Footer Placeholder 3"/>
          <p:cNvSpPr>
            <a:spLocks noGrp="1"/>
          </p:cNvSpPr>
          <p:nvPr>
            <p:ph type="ftr" sz="quarter" idx="11"/>
          </p:nvPr>
        </p:nvSpPr>
        <p:spPr/>
        <p:txBody>
          <a:bodyPr/>
          <a:lstStyle/>
          <a:p>
            <a:r>
              <a:rPr lang="en-US" smtClean="0"/>
              <a:t>Ariana Hernandez</a:t>
            </a:r>
            <a:endParaRPr lang="en-US"/>
          </a:p>
        </p:txBody>
      </p:sp>
      <p:sp>
        <p:nvSpPr>
          <p:cNvPr id="5" name="Slide Number Placeholder 4"/>
          <p:cNvSpPr>
            <a:spLocks noGrp="1"/>
          </p:cNvSpPr>
          <p:nvPr>
            <p:ph type="sldNum" sz="quarter" idx="12"/>
          </p:nvPr>
        </p:nvSpPr>
        <p:spPr/>
        <p:txBody>
          <a:bodyPr/>
          <a:lstStyle/>
          <a:p>
            <a:fld id="{AA635E4F-1A36-400C-8155-BCC469CF09DF}" type="slidenum">
              <a:rPr lang="en-US" smtClean="0"/>
              <a:t>4</a:t>
            </a:fld>
            <a:endParaRPr lang="en-US"/>
          </a:p>
        </p:txBody>
      </p:sp>
      <p:pic>
        <p:nvPicPr>
          <p:cNvPr id="6" name="Audio 5">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6"/>
          <a:stretch>
            <a:fillRect/>
          </a:stretch>
        </p:blipFill>
        <p:spPr>
          <a:xfrm>
            <a:off x="8382000" y="6096000"/>
            <a:ext cx="609600" cy="609600"/>
          </a:xfrm>
          <a:prstGeom prst="rect">
            <a:avLst/>
          </a:prstGeom>
        </p:spPr>
      </p:pic>
    </p:spTree>
    <p:custDataLst>
      <p:tags r:id="rId1"/>
    </p:custDataLst>
    <p:extLst>
      <p:ext uri="{BB962C8B-B14F-4D97-AF65-F5344CB8AC3E}">
        <p14:creationId xmlns:p14="http://schemas.microsoft.com/office/powerpoint/2010/main" val="1805638373"/>
      </p:ext>
    </p:extLst>
  </p:cSld>
  <p:clrMapOvr>
    <a:masterClrMapping/>
  </p:clrMapOvr>
  <mc:AlternateContent xmlns:mc="http://schemas.openxmlformats.org/markup-compatibility/2006" xmlns:p14="http://schemas.microsoft.com/office/powerpoint/2010/main">
    <mc:Choice Requires="p14">
      <p:transition spd="slow" p14:dur="900" advTm="21854">
        <p14:warp dir="in"/>
      </p:transition>
    </mc:Choice>
    <mc:Fallback xmlns="">
      <p:transition spd="slow" advTm="21854">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par>
                    <p:cTn id="7" fill="hold">
                      <p:stCondLst>
                        <p:cond delay="indefinite"/>
                      </p:stCondLst>
                      <p:childTnLst>
                        <p:par>
                          <p:cTn id="8" fill="hold">
                            <p:stCondLst>
                              <p:cond delay="0"/>
                            </p:stCondLst>
                            <p:childTnLst>
                              <p:par>
                                <p:cTn id="9" presetID="21" presetClass="entr" presetSubtype="1"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heel(1)">
                                      <p:cBhvr>
                                        <p:cTn id="11" dur="2000"/>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21" presetClass="entr" presetSubtype="1" fill="hold" nodeType="click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Effect transition="in" filter="wheel(1)">
                                      <p:cBhvr>
                                        <p:cTn id="16" dur="2000"/>
                                        <p:tgtEl>
                                          <p:spTgt spid="3">
                                            <p:txEl>
                                              <p:pRg st="0" end="0"/>
                                            </p:txEl>
                                          </p:spTgt>
                                        </p:tgtEl>
                                      </p:cBhvr>
                                    </p:animEffect>
                                  </p:childTnLst>
                                </p:cTn>
                              </p:par>
                              <p:par>
                                <p:cTn id="17" presetID="21" presetClass="entr" presetSubtype="1" fill="hold" nodeType="with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wheel(1)">
                                      <p:cBhvr>
                                        <p:cTn id="19" dur="2000"/>
                                        <p:tgtEl>
                                          <p:spTgt spid="3">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nodeType="clickEffect">
                                  <p:stCondLst>
                                    <p:cond delay="0"/>
                                  </p:stCondLst>
                                  <p:childTnLst>
                                    <p:set>
                                      <p:cBhvr>
                                        <p:cTn id="23" dur="1" fill="hold">
                                          <p:stCondLst>
                                            <p:cond delay="0"/>
                                          </p:stCondLst>
                                        </p:cTn>
                                        <p:tgtEl>
                                          <p:spTgt spid="1026"/>
                                        </p:tgtEl>
                                        <p:attrNameLst>
                                          <p:attrName>style.visibility</p:attrName>
                                        </p:attrNameLst>
                                      </p:cBhvr>
                                      <p:to>
                                        <p:strVal val="visible"/>
                                      </p:to>
                                    </p:set>
                                    <p:anim calcmode="lin" valueType="num">
                                      <p:cBhvr>
                                        <p:cTn id="24" dur="500" fill="hold"/>
                                        <p:tgtEl>
                                          <p:spTgt spid="1026"/>
                                        </p:tgtEl>
                                        <p:attrNameLst>
                                          <p:attrName>ppt_w</p:attrName>
                                        </p:attrNameLst>
                                      </p:cBhvr>
                                      <p:tavLst>
                                        <p:tav tm="0">
                                          <p:val>
                                            <p:fltVal val="0"/>
                                          </p:val>
                                        </p:tav>
                                        <p:tav tm="100000">
                                          <p:val>
                                            <p:strVal val="#ppt_w"/>
                                          </p:val>
                                        </p:tav>
                                      </p:tavLst>
                                    </p:anim>
                                    <p:anim calcmode="lin" valueType="num">
                                      <p:cBhvr>
                                        <p:cTn id="25" dur="500" fill="hold"/>
                                        <p:tgtEl>
                                          <p:spTgt spid="1026"/>
                                        </p:tgtEl>
                                        <p:attrNameLst>
                                          <p:attrName>ppt_h</p:attrName>
                                        </p:attrNameLst>
                                      </p:cBhvr>
                                      <p:tavLst>
                                        <p:tav tm="0">
                                          <p:val>
                                            <p:fltVal val="0"/>
                                          </p:val>
                                        </p:tav>
                                        <p:tav tm="100000">
                                          <p:val>
                                            <p:strVal val="#ppt_h"/>
                                          </p:val>
                                        </p:tav>
                                      </p:tavLst>
                                    </p:anim>
                                    <p:animEffect transition="in" filter="fade">
                                      <p:cBhvr>
                                        <p:cTn id="26"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27" fill="hold" display="0">
                  <p:stCondLst>
                    <p:cond delay="indefinite"/>
                  </p:stCondLst>
                  <p:endCondLst>
                    <p:cond evt="onStopAudio" delay="0">
                      <p:tgtEl>
                        <p:sldTgt/>
                      </p:tgtEl>
                    </p:cond>
                  </p:endCondLst>
                </p:cTn>
                <p:tgtEl>
                  <p:spTgt spid="6"/>
                </p:tgtEl>
              </p:cMediaNode>
            </p:audio>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5">
            <a:lum bright="70000" contrast="-70000"/>
            <a:extLst>
              <a:ext uri="{28A0092B-C50C-407E-A947-70E740481C1C}">
                <a14:useLocalDpi xmlns:a14="http://schemas.microsoft.com/office/drawing/2010/main" val="0"/>
              </a:ext>
            </a:extLst>
          </a:blip>
          <a:srcRect/>
          <a:stretch>
            <a:fillRect/>
          </a:stretch>
        </p:blipFill>
        <p:spPr bwMode="auto">
          <a:xfrm>
            <a:off x="1219200" y="2471738"/>
            <a:ext cx="5333999" cy="3395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dirty="0" smtClean="0"/>
              <a:t>     Blood in your body </a:t>
            </a:r>
            <a:endParaRPr lang="en-US" dirty="0"/>
          </a:p>
        </p:txBody>
      </p:sp>
      <p:sp>
        <p:nvSpPr>
          <p:cNvPr id="3" name="Content Placeholder 2"/>
          <p:cNvSpPr>
            <a:spLocks noGrp="1"/>
          </p:cNvSpPr>
          <p:nvPr>
            <p:ph idx="1"/>
          </p:nvPr>
        </p:nvSpPr>
        <p:spPr/>
        <p:txBody>
          <a:bodyPr>
            <a:normAutofit lnSpcReduction="10000"/>
            <a:scene3d>
              <a:camera prst="orthographicFront"/>
              <a:lightRig rig="glow" dir="tl">
                <a:rot lat="0" lon="0" rev="5400000"/>
              </a:lightRig>
            </a:scene3d>
            <a:sp3d contourW="12700">
              <a:bevelT w="25400" h="25400"/>
              <a:contourClr>
                <a:schemeClr val="accent6">
                  <a:shade val="73000"/>
                </a:schemeClr>
              </a:contourClr>
            </a:sp3d>
          </a:bodyPr>
          <a:lstStyle/>
          <a:p>
            <a:r>
              <a:rPr lang="en-CA"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hlinkClick r:id="rId6"/>
              </a:rPr>
              <a:t>http://</a:t>
            </a:r>
            <a:r>
              <a:rPr lang="en-CA"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hlinkClick r:id="rId6"/>
              </a:rPr>
              <a:t>ask.yahoo.com/20000612.html</a:t>
            </a:r>
            <a:endParaRPr lang="en-CA"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a:p>
            <a:r>
              <a:rPr lang="en-CA"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Both sites claim that the human body contains approximately 6 quarts (or 5.6 liters) of blood. The PBS site goes on to offer several other interesting tidbits: </a:t>
            </a:r>
          </a:p>
          <a:p>
            <a:r>
              <a:rPr lang="en-CA"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In one day, your blood travels nearly 12,000 miles. </a:t>
            </a:r>
          </a:p>
          <a:p>
            <a:r>
              <a:rPr lang="en-CA"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Your heart beats around 35 million times per year. </a:t>
            </a:r>
          </a:p>
          <a:p>
            <a:r>
              <a:rPr lang="en-CA"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Your heart pumps a million barrels of blood during the average lifetime -- enough to fill three </a:t>
            </a:r>
            <a:r>
              <a:rPr lang="en-CA" b="1" dirty="0" err="1">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supertankers</a:t>
            </a:r>
            <a:endParaRPr lang="en-CA"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a:p>
            <a:endParaRPr lang="en-CA"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4" name="Footer Placeholder 3"/>
          <p:cNvSpPr>
            <a:spLocks noGrp="1"/>
          </p:cNvSpPr>
          <p:nvPr>
            <p:ph type="ftr" sz="quarter" idx="11"/>
          </p:nvPr>
        </p:nvSpPr>
        <p:spPr/>
        <p:txBody>
          <a:bodyPr/>
          <a:lstStyle/>
          <a:p>
            <a:r>
              <a:rPr lang="en-US" smtClean="0"/>
              <a:t>Ariana Hernandez</a:t>
            </a:r>
            <a:endParaRPr lang="en-US"/>
          </a:p>
        </p:txBody>
      </p:sp>
      <p:sp>
        <p:nvSpPr>
          <p:cNvPr id="5" name="Slide Number Placeholder 4"/>
          <p:cNvSpPr>
            <a:spLocks noGrp="1"/>
          </p:cNvSpPr>
          <p:nvPr>
            <p:ph type="sldNum" sz="quarter" idx="12"/>
          </p:nvPr>
        </p:nvSpPr>
        <p:spPr/>
        <p:txBody>
          <a:bodyPr/>
          <a:lstStyle/>
          <a:p>
            <a:fld id="{AA635E4F-1A36-400C-8155-BCC469CF09DF}" type="slidenum">
              <a:rPr lang="en-US" smtClean="0"/>
              <a:t>5</a:t>
            </a:fld>
            <a:endParaRPr lang="en-US"/>
          </a:p>
        </p:txBody>
      </p:sp>
      <p:pic>
        <p:nvPicPr>
          <p:cNvPr id="6" name="Audio 5">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7"/>
          <a:stretch>
            <a:fillRect/>
          </a:stretch>
        </p:blipFill>
        <p:spPr>
          <a:xfrm>
            <a:off x="8382000" y="6096000"/>
            <a:ext cx="609600" cy="609600"/>
          </a:xfrm>
          <a:prstGeom prst="rect">
            <a:avLst/>
          </a:prstGeom>
        </p:spPr>
      </p:pic>
    </p:spTree>
    <p:custDataLst>
      <p:tags r:id="rId1"/>
    </p:custDataLst>
    <p:extLst>
      <p:ext uri="{BB962C8B-B14F-4D97-AF65-F5344CB8AC3E}">
        <p14:creationId xmlns:p14="http://schemas.microsoft.com/office/powerpoint/2010/main" val="242508075"/>
      </p:ext>
    </p:extLst>
  </p:cSld>
  <p:clrMapOvr>
    <a:masterClrMapping/>
  </p:clrMapOvr>
  <mc:AlternateContent xmlns:mc="http://schemas.openxmlformats.org/markup-compatibility/2006" xmlns:p14="http://schemas.microsoft.com/office/powerpoint/2010/main">
    <mc:Choice Requires="p14">
      <p:transition spd="slow" p14:dur="1400" advTm="20435">
        <p14:ripple/>
      </p:transition>
    </mc:Choice>
    <mc:Fallback xmlns="">
      <p:transition spd="slow" advTm="20435">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par>
                    <p:cTn id="7" fill="hold">
                      <p:stCondLst>
                        <p:cond delay="indefinite"/>
                      </p:stCondLst>
                      <p:childTnLst>
                        <p:par>
                          <p:cTn id="8" fill="hold">
                            <p:stCondLst>
                              <p:cond delay="0"/>
                            </p:stCondLst>
                            <p:childTnLst>
                              <p:par>
                                <p:cTn id="9" presetID="45"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2000"/>
                                        <p:tgtEl>
                                          <p:spTgt spid="2"/>
                                        </p:tgtEl>
                                      </p:cBhvr>
                                    </p:animEffect>
                                    <p:anim calcmode="lin" valueType="num">
                                      <p:cBhvr>
                                        <p:cTn id="12" dur="2000" fill="hold"/>
                                        <p:tgtEl>
                                          <p:spTgt spid="2"/>
                                        </p:tgtEl>
                                        <p:attrNameLst>
                                          <p:attrName>ppt_w</p:attrName>
                                        </p:attrNameLst>
                                      </p:cBhvr>
                                      <p:tavLst>
                                        <p:tav tm="0" fmla="#ppt_w*sin(2.5*pi*$)">
                                          <p:val>
                                            <p:fltVal val="0"/>
                                          </p:val>
                                        </p:tav>
                                        <p:tav tm="100000">
                                          <p:val>
                                            <p:fltVal val="1"/>
                                          </p:val>
                                        </p:tav>
                                      </p:tavLst>
                                    </p:anim>
                                    <p:anim calcmode="lin" valueType="num">
                                      <p:cBhvr>
                                        <p:cTn id="13" dur="20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14" fill="hold">
                      <p:stCondLst>
                        <p:cond delay="indefinite"/>
                      </p:stCondLst>
                      <p:childTnLst>
                        <p:par>
                          <p:cTn id="15" fill="hold">
                            <p:stCondLst>
                              <p:cond delay="0"/>
                            </p:stCondLst>
                            <p:childTnLst>
                              <p:par>
                                <p:cTn id="16" presetID="45" presetClass="entr" presetSubtype="0" fill="hold" nodeType="click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Effect transition="in" filter="fade">
                                      <p:cBhvr>
                                        <p:cTn id="18" dur="2000"/>
                                        <p:tgtEl>
                                          <p:spTgt spid="3">
                                            <p:txEl>
                                              <p:pRg st="0" end="0"/>
                                            </p:txEl>
                                          </p:spTgt>
                                        </p:tgtEl>
                                      </p:cBhvr>
                                    </p:animEffect>
                                    <p:anim calcmode="lin" valueType="num">
                                      <p:cBhvr>
                                        <p:cTn id="19" dur="2000" fill="hold"/>
                                        <p:tgtEl>
                                          <p:spTgt spid="3">
                                            <p:txEl>
                                              <p:pRg st="0" end="0"/>
                                            </p:txEl>
                                          </p:spTgt>
                                        </p:tgtEl>
                                        <p:attrNameLst>
                                          <p:attrName>ppt_w</p:attrName>
                                        </p:attrNameLst>
                                      </p:cBhvr>
                                      <p:tavLst>
                                        <p:tav tm="0" fmla="#ppt_w*sin(2.5*pi*$)">
                                          <p:val>
                                            <p:fltVal val="0"/>
                                          </p:val>
                                        </p:tav>
                                        <p:tav tm="100000">
                                          <p:val>
                                            <p:fltVal val="1"/>
                                          </p:val>
                                        </p:tav>
                                      </p:tavLst>
                                    </p:anim>
                                    <p:anim calcmode="lin" valueType="num">
                                      <p:cBhvr>
                                        <p:cTn id="20" dur="2000" fill="hold"/>
                                        <p:tgtEl>
                                          <p:spTgt spid="3">
                                            <p:txEl>
                                              <p:pRg st="0" end="0"/>
                                            </p:txEl>
                                          </p:spTgt>
                                        </p:tgtEl>
                                        <p:attrNameLst>
                                          <p:attrName>ppt_h</p:attrName>
                                        </p:attrNameLst>
                                      </p:cBhvr>
                                      <p:tavLst>
                                        <p:tav tm="0">
                                          <p:val>
                                            <p:strVal val="#ppt_h"/>
                                          </p:val>
                                        </p:tav>
                                        <p:tav tm="100000">
                                          <p:val>
                                            <p:strVal val="#ppt_h"/>
                                          </p:val>
                                        </p:tav>
                                      </p:tavLst>
                                    </p:anim>
                                  </p:childTnLst>
                                </p:cTn>
                              </p:par>
                              <p:par>
                                <p:cTn id="21" presetID="45" presetClass="entr" presetSubtype="0" fill="hold" nodeType="with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Effect transition="in" filter="fade">
                                      <p:cBhvr>
                                        <p:cTn id="23" dur="2000"/>
                                        <p:tgtEl>
                                          <p:spTgt spid="3">
                                            <p:txEl>
                                              <p:pRg st="1" end="1"/>
                                            </p:txEl>
                                          </p:spTgt>
                                        </p:tgtEl>
                                      </p:cBhvr>
                                    </p:animEffect>
                                    <p:anim calcmode="lin" valueType="num">
                                      <p:cBhvr>
                                        <p:cTn id="24" dur="2000" fill="hold"/>
                                        <p:tgtEl>
                                          <p:spTgt spid="3">
                                            <p:txEl>
                                              <p:pRg st="1" end="1"/>
                                            </p:txEl>
                                          </p:spTgt>
                                        </p:tgtEl>
                                        <p:attrNameLst>
                                          <p:attrName>ppt_w</p:attrName>
                                        </p:attrNameLst>
                                      </p:cBhvr>
                                      <p:tavLst>
                                        <p:tav tm="0" fmla="#ppt_w*sin(2.5*pi*$)">
                                          <p:val>
                                            <p:fltVal val="0"/>
                                          </p:val>
                                        </p:tav>
                                        <p:tav tm="100000">
                                          <p:val>
                                            <p:fltVal val="1"/>
                                          </p:val>
                                        </p:tav>
                                      </p:tavLst>
                                    </p:anim>
                                    <p:anim calcmode="lin" valueType="num">
                                      <p:cBhvr>
                                        <p:cTn id="25" dur="2000" fill="hold"/>
                                        <p:tgtEl>
                                          <p:spTgt spid="3">
                                            <p:txEl>
                                              <p:pRg st="1" end="1"/>
                                            </p:txEl>
                                          </p:spTgt>
                                        </p:tgtEl>
                                        <p:attrNameLst>
                                          <p:attrName>ppt_h</p:attrName>
                                        </p:attrNameLst>
                                      </p:cBhvr>
                                      <p:tavLst>
                                        <p:tav tm="0">
                                          <p:val>
                                            <p:strVal val="#ppt_h"/>
                                          </p:val>
                                        </p:tav>
                                        <p:tav tm="100000">
                                          <p:val>
                                            <p:strVal val="#ppt_h"/>
                                          </p:val>
                                        </p:tav>
                                      </p:tavLst>
                                    </p:anim>
                                  </p:childTnLst>
                                </p:cTn>
                              </p:par>
                              <p:par>
                                <p:cTn id="26" presetID="45" presetClass="entr" presetSubtype="0" fill="hold" nodeType="with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2000"/>
                                        <p:tgtEl>
                                          <p:spTgt spid="3">
                                            <p:txEl>
                                              <p:pRg st="2" end="2"/>
                                            </p:txEl>
                                          </p:spTgt>
                                        </p:tgtEl>
                                      </p:cBhvr>
                                    </p:animEffect>
                                    <p:anim calcmode="lin" valueType="num">
                                      <p:cBhvr>
                                        <p:cTn id="29" dur="2000" fill="hold"/>
                                        <p:tgtEl>
                                          <p:spTgt spid="3">
                                            <p:txEl>
                                              <p:pRg st="2" end="2"/>
                                            </p:txEl>
                                          </p:spTgt>
                                        </p:tgtEl>
                                        <p:attrNameLst>
                                          <p:attrName>ppt_w</p:attrName>
                                        </p:attrNameLst>
                                      </p:cBhvr>
                                      <p:tavLst>
                                        <p:tav tm="0" fmla="#ppt_w*sin(2.5*pi*$)">
                                          <p:val>
                                            <p:fltVal val="0"/>
                                          </p:val>
                                        </p:tav>
                                        <p:tav tm="100000">
                                          <p:val>
                                            <p:fltVal val="1"/>
                                          </p:val>
                                        </p:tav>
                                      </p:tavLst>
                                    </p:anim>
                                    <p:anim calcmode="lin" valueType="num">
                                      <p:cBhvr>
                                        <p:cTn id="30" dur="2000" fill="hold"/>
                                        <p:tgtEl>
                                          <p:spTgt spid="3">
                                            <p:txEl>
                                              <p:pRg st="2" end="2"/>
                                            </p:txEl>
                                          </p:spTgt>
                                        </p:tgtEl>
                                        <p:attrNameLst>
                                          <p:attrName>ppt_h</p:attrName>
                                        </p:attrNameLst>
                                      </p:cBhvr>
                                      <p:tavLst>
                                        <p:tav tm="0">
                                          <p:val>
                                            <p:strVal val="#ppt_h"/>
                                          </p:val>
                                        </p:tav>
                                        <p:tav tm="100000">
                                          <p:val>
                                            <p:strVal val="#ppt_h"/>
                                          </p:val>
                                        </p:tav>
                                      </p:tavLst>
                                    </p:anim>
                                  </p:childTnLst>
                                </p:cTn>
                              </p:par>
                              <p:par>
                                <p:cTn id="31" presetID="45" presetClass="entr" presetSubtype="0" fill="hold" nodeType="withEffect">
                                  <p:stCondLst>
                                    <p:cond delay="0"/>
                                  </p:stCondLst>
                                  <p:childTnLst>
                                    <p:set>
                                      <p:cBhvr>
                                        <p:cTn id="32" dur="1" fill="hold">
                                          <p:stCondLst>
                                            <p:cond delay="0"/>
                                          </p:stCondLst>
                                        </p:cTn>
                                        <p:tgtEl>
                                          <p:spTgt spid="3">
                                            <p:txEl>
                                              <p:pRg st="3" end="3"/>
                                            </p:txEl>
                                          </p:spTgt>
                                        </p:tgtEl>
                                        <p:attrNameLst>
                                          <p:attrName>style.visibility</p:attrName>
                                        </p:attrNameLst>
                                      </p:cBhvr>
                                      <p:to>
                                        <p:strVal val="visible"/>
                                      </p:to>
                                    </p:set>
                                    <p:animEffect transition="in" filter="fade">
                                      <p:cBhvr>
                                        <p:cTn id="33" dur="2000"/>
                                        <p:tgtEl>
                                          <p:spTgt spid="3">
                                            <p:txEl>
                                              <p:pRg st="3" end="3"/>
                                            </p:txEl>
                                          </p:spTgt>
                                        </p:tgtEl>
                                      </p:cBhvr>
                                    </p:animEffect>
                                    <p:anim calcmode="lin" valueType="num">
                                      <p:cBhvr>
                                        <p:cTn id="34" dur="2000" fill="hold"/>
                                        <p:tgtEl>
                                          <p:spTgt spid="3">
                                            <p:txEl>
                                              <p:pRg st="3" end="3"/>
                                            </p:txEl>
                                          </p:spTgt>
                                        </p:tgtEl>
                                        <p:attrNameLst>
                                          <p:attrName>ppt_w</p:attrName>
                                        </p:attrNameLst>
                                      </p:cBhvr>
                                      <p:tavLst>
                                        <p:tav tm="0" fmla="#ppt_w*sin(2.5*pi*$)">
                                          <p:val>
                                            <p:fltVal val="0"/>
                                          </p:val>
                                        </p:tav>
                                        <p:tav tm="100000">
                                          <p:val>
                                            <p:fltVal val="1"/>
                                          </p:val>
                                        </p:tav>
                                      </p:tavLst>
                                    </p:anim>
                                    <p:anim calcmode="lin" valueType="num">
                                      <p:cBhvr>
                                        <p:cTn id="35" dur="2000" fill="hold"/>
                                        <p:tgtEl>
                                          <p:spTgt spid="3">
                                            <p:txEl>
                                              <p:pRg st="3" end="3"/>
                                            </p:txEl>
                                          </p:spTgt>
                                        </p:tgtEl>
                                        <p:attrNameLst>
                                          <p:attrName>ppt_h</p:attrName>
                                        </p:attrNameLst>
                                      </p:cBhvr>
                                      <p:tavLst>
                                        <p:tav tm="0">
                                          <p:val>
                                            <p:strVal val="#ppt_h"/>
                                          </p:val>
                                        </p:tav>
                                        <p:tav tm="100000">
                                          <p:val>
                                            <p:strVal val="#ppt_h"/>
                                          </p:val>
                                        </p:tav>
                                      </p:tavLst>
                                    </p:anim>
                                  </p:childTnLst>
                                </p:cTn>
                              </p:par>
                              <p:par>
                                <p:cTn id="36" presetID="45" presetClass="entr" presetSubtype="0" fill="hold" nodeType="withEffect">
                                  <p:stCondLst>
                                    <p:cond delay="0"/>
                                  </p:stCondLst>
                                  <p:childTnLst>
                                    <p:set>
                                      <p:cBhvr>
                                        <p:cTn id="37" dur="1" fill="hold">
                                          <p:stCondLst>
                                            <p:cond delay="0"/>
                                          </p:stCondLst>
                                        </p:cTn>
                                        <p:tgtEl>
                                          <p:spTgt spid="3">
                                            <p:txEl>
                                              <p:pRg st="4" end="4"/>
                                            </p:txEl>
                                          </p:spTgt>
                                        </p:tgtEl>
                                        <p:attrNameLst>
                                          <p:attrName>style.visibility</p:attrName>
                                        </p:attrNameLst>
                                      </p:cBhvr>
                                      <p:to>
                                        <p:strVal val="visible"/>
                                      </p:to>
                                    </p:set>
                                    <p:animEffect transition="in" filter="fade">
                                      <p:cBhvr>
                                        <p:cTn id="38" dur="2000"/>
                                        <p:tgtEl>
                                          <p:spTgt spid="3">
                                            <p:txEl>
                                              <p:pRg st="4" end="4"/>
                                            </p:txEl>
                                          </p:spTgt>
                                        </p:tgtEl>
                                      </p:cBhvr>
                                    </p:animEffect>
                                    <p:anim calcmode="lin" valueType="num">
                                      <p:cBhvr>
                                        <p:cTn id="39" dur="2000" fill="hold"/>
                                        <p:tgtEl>
                                          <p:spTgt spid="3">
                                            <p:txEl>
                                              <p:pRg st="4" end="4"/>
                                            </p:txEl>
                                          </p:spTgt>
                                        </p:tgtEl>
                                        <p:attrNameLst>
                                          <p:attrName>ppt_w</p:attrName>
                                        </p:attrNameLst>
                                      </p:cBhvr>
                                      <p:tavLst>
                                        <p:tav tm="0" fmla="#ppt_w*sin(2.5*pi*$)">
                                          <p:val>
                                            <p:fltVal val="0"/>
                                          </p:val>
                                        </p:tav>
                                        <p:tav tm="100000">
                                          <p:val>
                                            <p:fltVal val="1"/>
                                          </p:val>
                                        </p:tav>
                                      </p:tavLst>
                                    </p:anim>
                                    <p:anim calcmode="lin" valueType="num">
                                      <p:cBhvr>
                                        <p:cTn id="40" dur="2000" fill="hold"/>
                                        <p:tgtEl>
                                          <p:spTgt spid="3">
                                            <p:txEl>
                                              <p:pRg st="4" end="4"/>
                                            </p:txEl>
                                          </p:spTgt>
                                        </p:tgtEl>
                                        <p:attrNameLst>
                                          <p:attrName>ppt_h</p:attrName>
                                        </p:attrNameLst>
                                      </p:cBhvr>
                                      <p:tavLst>
                                        <p:tav tm="0">
                                          <p:val>
                                            <p:strVal val="#ppt_h"/>
                                          </p:val>
                                        </p:tav>
                                        <p:tav tm="100000">
                                          <p:val>
                                            <p:strVal val="#ppt_h"/>
                                          </p:val>
                                        </p:tav>
                                      </p:tavLst>
                                    </p:anim>
                                  </p:childTnLst>
                                </p:cTn>
                              </p:par>
                            </p:childTnLst>
                          </p:cTn>
                        </p:par>
                      </p:childTnLst>
                    </p:cTn>
                  </p:par>
                  <p:par>
                    <p:cTn id="41" fill="hold">
                      <p:stCondLst>
                        <p:cond delay="indefinite"/>
                      </p:stCondLst>
                      <p:childTnLst>
                        <p:par>
                          <p:cTn id="42" fill="hold">
                            <p:stCondLst>
                              <p:cond delay="0"/>
                            </p:stCondLst>
                            <p:childTnLst>
                              <p:par>
                                <p:cTn id="43" presetID="26" presetClass="entr" presetSubtype="0" fill="hold" nodeType="clickEffect">
                                  <p:stCondLst>
                                    <p:cond delay="0"/>
                                  </p:stCondLst>
                                  <p:childTnLst>
                                    <p:set>
                                      <p:cBhvr>
                                        <p:cTn id="44" dur="1" fill="hold">
                                          <p:stCondLst>
                                            <p:cond delay="0"/>
                                          </p:stCondLst>
                                        </p:cTn>
                                        <p:tgtEl>
                                          <p:spTgt spid="5122"/>
                                        </p:tgtEl>
                                        <p:attrNameLst>
                                          <p:attrName>style.visibility</p:attrName>
                                        </p:attrNameLst>
                                      </p:cBhvr>
                                      <p:to>
                                        <p:strVal val="visible"/>
                                      </p:to>
                                    </p:set>
                                    <p:animEffect transition="in" filter="wipe(down)">
                                      <p:cBhvr>
                                        <p:cTn id="45" dur="580">
                                          <p:stCondLst>
                                            <p:cond delay="0"/>
                                          </p:stCondLst>
                                        </p:cTn>
                                        <p:tgtEl>
                                          <p:spTgt spid="5122"/>
                                        </p:tgtEl>
                                      </p:cBhvr>
                                    </p:animEffect>
                                    <p:anim calcmode="lin" valueType="num">
                                      <p:cBhvr>
                                        <p:cTn id="46" dur="1822" tmFilter="0,0; 0.14,0.36; 0.43,0.73; 0.71,0.91; 1.0,1.0">
                                          <p:stCondLst>
                                            <p:cond delay="0"/>
                                          </p:stCondLst>
                                        </p:cTn>
                                        <p:tgtEl>
                                          <p:spTgt spid="5122"/>
                                        </p:tgtEl>
                                        <p:attrNameLst>
                                          <p:attrName>ppt_x</p:attrName>
                                        </p:attrNameLst>
                                      </p:cBhvr>
                                      <p:tavLst>
                                        <p:tav tm="0">
                                          <p:val>
                                            <p:strVal val="#ppt_x-0.25"/>
                                          </p:val>
                                        </p:tav>
                                        <p:tav tm="100000">
                                          <p:val>
                                            <p:strVal val="#ppt_x"/>
                                          </p:val>
                                        </p:tav>
                                      </p:tavLst>
                                    </p:anim>
                                    <p:anim calcmode="lin" valueType="num">
                                      <p:cBhvr>
                                        <p:cTn id="47" dur="664" tmFilter="0.0,0.0; 0.25,0.07; 0.50,0.2; 0.75,0.467; 1.0,1.0">
                                          <p:stCondLst>
                                            <p:cond delay="0"/>
                                          </p:stCondLst>
                                        </p:cTn>
                                        <p:tgtEl>
                                          <p:spTgt spid="5122"/>
                                        </p:tgtEl>
                                        <p:attrNameLst>
                                          <p:attrName>ppt_y</p:attrName>
                                        </p:attrNameLst>
                                      </p:cBhvr>
                                      <p:tavLst>
                                        <p:tav tm="0" fmla="#ppt_y-sin(pi*$)/3">
                                          <p:val>
                                            <p:fltVal val="0.5"/>
                                          </p:val>
                                        </p:tav>
                                        <p:tav tm="100000">
                                          <p:val>
                                            <p:fltVal val="1"/>
                                          </p:val>
                                        </p:tav>
                                      </p:tavLst>
                                    </p:anim>
                                    <p:anim calcmode="lin" valueType="num">
                                      <p:cBhvr>
                                        <p:cTn id="48" dur="664" tmFilter="0, 0; 0.125,0.2665; 0.25,0.4; 0.375,0.465; 0.5,0.5;  0.625,0.535; 0.75,0.6; 0.875,0.7335; 1,1">
                                          <p:stCondLst>
                                            <p:cond delay="664"/>
                                          </p:stCondLst>
                                        </p:cTn>
                                        <p:tgtEl>
                                          <p:spTgt spid="5122"/>
                                        </p:tgtEl>
                                        <p:attrNameLst>
                                          <p:attrName>ppt_y</p:attrName>
                                        </p:attrNameLst>
                                      </p:cBhvr>
                                      <p:tavLst>
                                        <p:tav tm="0" fmla="#ppt_y-sin(pi*$)/9">
                                          <p:val>
                                            <p:fltVal val="0"/>
                                          </p:val>
                                        </p:tav>
                                        <p:tav tm="100000">
                                          <p:val>
                                            <p:fltVal val="1"/>
                                          </p:val>
                                        </p:tav>
                                      </p:tavLst>
                                    </p:anim>
                                    <p:anim calcmode="lin" valueType="num">
                                      <p:cBhvr>
                                        <p:cTn id="49" dur="332" tmFilter="0, 0; 0.125,0.2665; 0.25,0.4; 0.375,0.465; 0.5,0.5;  0.625,0.535; 0.75,0.6; 0.875,0.7335; 1,1">
                                          <p:stCondLst>
                                            <p:cond delay="1324"/>
                                          </p:stCondLst>
                                        </p:cTn>
                                        <p:tgtEl>
                                          <p:spTgt spid="5122"/>
                                        </p:tgtEl>
                                        <p:attrNameLst>
                                          <p:attrName>ppt_y</p:attrName>
                                        </p:attrNameLst>
                                      </p:cBhvr>
                                      <p:tavLst>
                                        <p:tav tm="0" fmla="#ppt_y-sin(pi*$)/27">
                                          <p:val>
                                            <p:fltVal val="0"/>
                                          </p:val>
                                        </p:tav>
                                        <p:tav tm="100000">
                                          <p:val>
                                            <p:fltVal val="1"/>
                                          </p:val>
                                        </p:tav>
                                      </p:tavLst>
                                    </p:anim>
                                    <p:anim calcmode="lin" valueType="num">
                                      <p:cBhvr>
                                        <p:cTn id="50" dur="164" tmFilter="0, 0; 0.125,0.2665; 0.25,0.4; 0.375,0.465; 0.5,0.5;  0.625,0.535; 0.75,0.6; 0.875,0.7335; 1,1">
                                          <p:stCondLst>
                                            <p:cond delay="1656"/>
                                          </p:stCondLst>
                                        </p:cTn>
                                        <p:tgtEl>
                                          <p:spTgt spid="5122"/>
                                        </p:tgtEl>
                                        <p:attrNameLst>
                                          <p:attrName>ppt_y</p:attrName>
                                        </p:attrNameLst>
                                      </p:cBhvr>
                                      <p:tavLst>
                                        <p:tav tm="0" fmla="#ppt_y-sin(pi*$)/81">
                                          <p:val>
                                            <p:fltVal val="0"/>
                                          </p:val>
                                        </p:tav>
                                        <p:tav tm="100000">
                                          <p:val>
                                            <p:fltVal val="1"/>
                                          </p:val>
                                        </p:tav>
                                      </p:tavLst>
                                    </p:anim>
                                    <p:animScale>
                                      <p:cBhvr>
                                        <p:cTn id="51" dur="26">
                                          <p:stCondLst>
                                            <p:cond delay="650"/>
                                          </p:stCondLst>
                                        </p:cTn>
                                        <p:tgtEl>
                                          <p:spTgt spid="5122"/>
                                        </p:tgtEl>
                                      </p:cBhvr>
                                      <p:to x="100000" y="60000"/>
                                    </p:animScale>
                                    <p:animScale>
                                      <p:cBhvr>
                                        <p:cTn id="52" dur="166" decel="50000">
                                          <p:stCondLst>
                                            <p:cond delay="676"/>
                                          </p:stCondLst>
                                        </p:cTn>
                                        <p:tgtEl>
                                          <p:spTgt spid="5122"/>
                                        </p:tgtEl>
                                      </p:cBhvr>
                                      <p:to x="100000" y="100000"/>
                                    </p:animScale>
                                    <p:animScale>
                                      <p:cBhvr>
                                        <p:cTn id="53" dur="26">
                                          <p:stCondLst>
                                            <p:cond delay="1312"/>
                                          </p:stCondLst>
                                        </p:cTn>
                                        <p:tgtEl>
                                          <p:spTgt spid="5122"/>
                                        </p:tgtEl>
                                      </p:cBhvr>
                                      <p:to x="100000" y="80000"/>
                                    </p:animScale>
                                    <p:animScale>
                                      <p:cBhvr>
                                        <p:cTn id="54" dur="166" decel="50000">
                                          <p:stCondLst>
                                            <p:cond delay="1338"/>
                                          </p:stCondLst>
                                        </p:cTn>
                                        <p:tgtEl>
                                          <p:spTgt spid="5122"/>
                                        </p:tgtEl>
                                      </p:cBhvr>
                                      <p:to x="100000" y="100000"/>
                                    </p:animScale>
                                    <p:animScale>
                                      <p:cBhvr>
                                        <p:cTn id="55" dur="26">
                                          <p:stCondLst>
                                            <p:cond delay="1642"/>
                                          </p:stCondLst>
                                        </p:cTn>
                                        <p:tgtEl>
                                          <p:spTgt spid="5122"/>
                                        </p:tgtEl>
                                      </p:cBhvr>
                                      <p:to x="100000" y="90000"/>
                                    </p:animScale>
                                    <p:animScale>
                                      <p:cBhvr>
                                        <p:cTn id="56" dur="166" decel="50000">
                                          <p:stCondLst>
                                            <p:cond delay="1668"/>
                                          </p:stCondLst>
                                        </p:cTn>
                                        <p:tgtEl>
                                          <p:spTgt spid="5122"/>
                                        </p:tgtEl>
                                      </p:cBhvr>
                                      <p:to x="100000" y="100000"/>
                                    </p:animScale>
                                    <p:animScale>
                                      <p:cBhvr>
                                        <p:cTn id="57" dur="26">
                                          <p:stCondLst>
                                            <p:cond delay="1808"/>
                                          </p:stCondLst>
                                        </p:cTn>
                                        <p:tgtEl>
                                          <p:spTgt spid="5122"/>
                                        </p:tgtEl>
                                      </p:cBhvr>
                                      <p:to x="100000" y="95000"/>
                                    </p:animScale>
                                    <p:animScale>
                                      <p:cBhvr>
                                        <p:cTn id="58" dur="166" decel="50000">
                                          <p:stCondLst>
                                            <p:cond delay="1834"/>
                                          </p:stCondLst>
                                        </p:cTn>
                                        <p:tgtEl>
                                          <p:spTgt spid="512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59" fill="hold" display="0">
                  <p:stCondLst>
                    <p:cond delay="indefinite"/>
                  </p:stCondLst>
                  <p:endCondLst>
                    <p:cond evt="onStopAudio" delay="0">
                      <p:tgtEl>
                        <p:sldTgt/>
                      </p:tgtEl>
                    </p:cond>
                  </p:endCondLst>
                </p:cTn>
                <p:tgtEl>
                  <p:spTgt spid="6"/>
                </p:tgtEl>
              </p:cMediaNode>
            </p:audio>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66800" y="2057400"/>
            <a:ext cx="4910138" cy="3943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dirty="0" smtClean="0"/>
              <a:t> blood of kids or human </a:t>
            </a:r>
            <a:endParaRPr lang="en-US" dirty="0"/>
          </a:p>
        </p:txBody>
      </p:sp>
      <p:sp>
        <p:nvSpPr>
          <p:cNvPr id="3" name="Content Placeholder 2"/>
          <p:cNvSpPr>
            <a:spLocks noGrp="1"/>
          </p:cNvSpPr>
          <p:nvPr>
            <p:ph idx="1"/>
          </p:nvPr>
        </p:nvSpPr>
        <p:spPr>
          <a:xfrm>
            <a:off x="457200" y="1552205"/>
            <a:ext cx="7239000" cy="4846320"/>
          </a:xfrm>
        </p:spPr>
        <p:txBody>
          <a:bodyPr>
            <a:normAutofit fontScale="70000" lnSpcReduction="20000"/>
            <a:scene3d>
              <a:camera prst="orthographicFront"/>
              <a:lightRig rig="flat" dir="tl">
                <a:rot lat="0" lon="0" rev="6600000"/>
              </a:lightRig>
            </a:scene3d>
            <a:sp3d extrusionH="25400" contourW="8890">
              <a:bevelT w="38100" h="31750"/>
              <a:contourClr>
                <a:schemeClr val="accent2">
                  <a:shade val="75000"/>
                </a:schemeClr>
              </a:contourClr>
            </a:sp3d>
          </a:bodyPr>
          <a:lstStyle/>
          <a:p>
            <a:r>
              <a:rPr lang="en-US"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hlinkClick r:id="rId6"/>
              </a:rPr>
              <a:t>http://</a:t>
            </a:r>
            <a:r>
              <a:rPr lang="en-US"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hlinkClick r:id="rId6"/>
              </a:rPr>
              <a:t>kidshealth.org/parent/general/body_basics/blood.html</a:t>
            </a:r>
            <a:endParaRPr lang="en-US"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a:p>
            <a:r>
              <a:rPr lang="en-US"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Humans can't live without blood. Without blood, the body's organs couldn't get the oxygen and nutrients they need to survive, we couldn't keep warm or cool off, fight infections, or get rid of our own waste products. Without enough blood, we'd weaken and die.</a:t>
            </a:r>
          </a:p>
          <a:p>
            <a:r>
              <a:rPr lang="en-US"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Here are the basics about the mysterious, life-sustaining fluid called blood</a:t>
            </a:r>
            <a:r>
              <a:rPr lang="en-US"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t>
            </a:r>
          </a:p>
          <a:p>
            <a:r>
              <a:rPr lang="en-US"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Arteries carry oxygenated blood (blood that has received oxygen from the lungs) from the heart to the rest of the body.</a:t>
            </a:r>
          </a:p>
          <a:p>
            <a:r>
              <a:rPr lang="en-US"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Blood then travels through veins back to the heart and lungs, where it receives more oxygen</a:t>
            </a:r>
          </a:p>
          <a:p>
            <a:r>
              <a:rPr lang="en-US"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There 3 blood there called</a:t>
            </a:r>
          </a:p>
          <a:p>
            <a:r>
              <a:rPr lang="en-US"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red </a:t>
            </a:r>
            <a:r>
              <a:rPr lang="en-US"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blood cells (RBCs)</a:t>
            </a:r>
          </a:p>
          <a:p>
            <a:r>
              <a:rPr lang="en-US"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white blood cells (WBCs)</a:t>
            </a:r>
          </a:p>
          <a:p>
            <a:r>
              <a:rPr lang="en-US"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platelets</a:t>
            </a:r>
          </a:p>
          <a:p>
            <a:endParaRPr lang="en-US"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a:p>
            <a:endParaRPr lang="en-US"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4" name="Footer Placeholder 3"/>
          <p:cNvSpPr>
            <a:spLocks noGrp="1"/>
          </p:cNvSpPr>
          <p:nvPr>
            <p:ph type="ftr" sz="quarter" idx="11"/>
          </p:nvPr>
        </p:nvSpPr>
        <p:spPr/>
        <p:txBody>
          <a:bodyPr/>
          <a:lstStyle/>
          <a:p>
            <a:r>
              <a:rPr lang="en-US" smtClean="0"/>
              <a:t>Ariana Hernandez</a:t>
            </a:r>
            <a:endParaRPr lang="en-US"/>
          </a:p>
        </p:txBody>
      </p:sp>
      <p:sp>
        <p:nvSpPr>
          <p:cNvPr id="5" name="Slide Number Placeholder 4"/>
          <p:cNvSpPr>
            <a:spLocks noGrp="1"/>
          </p:cNvSpPr>
          <p:nvPr>
            <p:ph type="sldNum" sz="quarter" idx="12"/>
          </p:nvPr>
        </p:nvSpPr>
        <p:spPr/>
        <p:txBody>
          <a:bodyPr/>
          <a:lstStyle/>
          <a:p>
            <a:fld id="{AA635E4F-1A36-400C-8155-BCC469CF09DF}" type="slidenum">
              <a:rPr lang="en-US" smtClean="0"/>
              <a:t>6</a:t>
            </a:fld>
            <a:endParaRPr lang="en-US"/>
          </a:p>
        </p:txBody>
      </p:sp>
      <p:pic>
        <p:nvPicPr>
          <p:cNvPr id="7" name="Audio 6">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7"/>
          <a:stretch>
            <a:fillRect/>
          </a:stretch>
        </p:blipFill>
        <p:spPr>
          <a:xfrm>
            <a:off x="8382000" y="6096000"/>
            <a:ext cx="609600" cy="609600"/>
          </a:xfrm>
          <a:prstGeom prst="rect">
            <a:avLst/>
          </a:prstGeom>
        </p:spPr>
      </p:pic>
    </p:spTree>
    <p:custDataLst>
      <p:tags r:id="rId1"/>
    </p:custDataLst>
    <p:extLst>
      <p:ext uri="{BB962C8B-B14F-4D97-AF65-F5344CB8AC3E}">
        <p14:creationId xmlns:p14="http://schemas.microsoft.com/office/powerpoint/2010/main" val="3917495012"/>
      </p:ext>
    </p:extLst>
  </p:cSld>
  <p:clrMapOvr>
    <a:masterClrMapping/>
  </p:clrMapOvr>
  <mc:AlternateContent xmlns:mc="http://schemas.openxmlformats.org/markup-compatibility/2006" xmlns:p14="http://schemas.microsoft.com/office/powerpoint/2010/main">
    <mc:Choice Requires="p14">
      <p:transition spd="slow" p14:dur="1200" advTm="22091">
        <p:dissolve/>
      </p:transition>
    </mc:Choice>
    <mc:Fallback xmlns="">
      <p:transition spd="slow" advTm="22091">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par>
                    <p:cTn id="7" fill="hold">
                      <p:stCondLst>
                        <p:cond delay="indefinite"/>
                      </p:stCondLst>
                      <p:childTnLst>
                        <p:par>
                          <p:cTn id="8" fill="hold">
                            <p:stCondLst>
                              <p:cond delay="0"/>
                            </p:stCondLst>
                            <p:childTnLst>
                              <p:par>
                                <p:cTn id="9" presetID="3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1000" fill="hold"/>
                                        <p:tgtEl>
                                          <p:spTgt spid="2"/>
                                        </p:tgtEl>
                                        <p:attrNameLst>
                                          <p:attrName>ppt_w</p:attrName>
                                        </p:attrNameLst>
                                      </p:cBhvr>
                                      <p:tavLst>
                                        <p:tav tm="0">
                                          <p:val>
                                            <p:fltVal val="0"/>
                                          </p:val>
                                        </p:tav>
                                        <p:tav tm="100000">
                                          <p:val>
                                            <p:strVal val="#ppt_w"/>
                                          </p:val>
                                        </p:tav>
                                      </p:tavLst>
                                    </p:anim>
                                    <p:anim calcmode="lin" valueType="num">
                                      <p:cBhvr>
                                        <p:cTn id="12" dur="1000" fill="hold"/>
                                        <p:tgtEl>
                                          <p:spTgt spid="2"/>
                                        </p:tgtEl>
                                        <p:attrNameLst>
                                          <p:attrName>ppt_h</p:attrName>
                                        </p:attrNameLst>
                                      </p:cBhvr>
                                      <p:tavLst>
                                        <p:tav tm="0">
                                          <p:val>
                                            <p:fltVal val="0"/>
                                          </p:val>
                                        </p:tav>
                                        <p:tav tm="100000">
                                          <p:val>
                                            <p:strVal val="#ppt_h"/>
                                          </p:val>
                                        </p:tav>
                                      </p:tavLst>
                                    </p:anim>
                                    <p:anim calcmode="lin" valueType="num">
                                      <p:cBhvr>
                                        <p:cTn id="13" dur="1000" fill="hold"/>
                                        <p:tgtEl>
                                          <p:spTgt spid="2"/>
                                        </p:tgtEl>
                                        <p:attrNameLst>
                                          <p:attrName>style.rotation</p:attrName>
                                        </p:attrNameLst>
                                      </p:cBhvr>
                                      <p:tavLst>
                                        <p:tav tm="0">
                                          <p:val>
                                            <p:fltVal val="90"/>
                                          </p:val>
                                        </p:tav>
                                        <p:tav tm="100000">
                                          <p:val>
                                            <p:fltVal val="0"/>
                                          </p:val>
                                        </p:tav>
                                      </p:tavLst>
                                    </p:anim>
                                    <p:animEffect transition="in" filter="fade">
                                      <p:cBhvr>
                                        <p:cTn id="14" dur="1000"/>
                                        <p:tgtEl>
                                          <p:spTgt spid="2"/>
                                        </p:tgtEl>
                                      </p:cBhvr>
                                    </p:animEffect>
                                  </p:childTnLst>
                                </p:cTn>
                              </p:par>
                            </p:childTnLst>
                          </p:cTn>
                        </p:par>
                      </p:childTnLst>
                    </p:cTn>
                  </p:par>
                  <p:par>
                    <p:cTn id="15" fill="hold">
                      <p:stCondLst>
                        <p:cond delay="indefinite"/>
                      </p:stCondLst>
                      <p:childTnLst>
                        <p:par>
                          <p:cTn id="16" fill="hold">
                            <p:stCondLst>
                              <p:cond delay="0"/>
                            </p:stCondLst>
                            <p:childTnLst>
                              <p:par>
                                <p:cTn id="17" presetID="31" presetClass="entr" presetSubtype="0" fill="hold"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 calcmode="lin" valueType="num">
                                      <p:cBhvr>
                                        <p:cTn id="19"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20"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21"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22" dur="1000"/>
                                        <p:tgtEl>
                                          <p:spTgt spid="3">
                                            <p:txEl>
                                              <p:pRg st="0" end="0"/>
                                            </p:txEl>
                                          </p:spTgt>
                                        </p:tgtEl>
                                      </p:cBhvr>
                                    </p:animEffect>
                                  </p:childTnLst>
                                </p:cTn>
                              </p:par>
                              <p:par>
                                <p:cTn id="23" presetID="31" presetClass="entr" presetSubtype="0" fill="hold" nodeType="with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 calcmode="lin" valueType="num">
                                      <p:cBhvr>
                                        <p:cTn id="25"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6"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27"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28" dur="1000"/>
                                        <p:tgtEl>
                                          <p:spTgt spid="3">
                                            <p:txEl>
                                              <p:pRg st="1" end="1"/>
                                            </p:txEl>
                                          </p:spTgt>
                                        </p:tgtEl>
                                      </p:cBhvr>
                                    </p:animEffect>
                                  </p:childTnLst>
                                </p:cTn>
                              </p:par>
                              <p:par>
                                <p:cTn id="29" presetID="31" presetClass="entr" presetSubtype="0" fill="hold" nodeType="with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 calcmode="lin" valueType="num">
                                      <p:cBhvr>
                                        <p:cTn id="31"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32"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33"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34" dur="1000"/>
                                        <p:tgtEl>
                                          <p:spTgt spid="3">
                                            <p:txEl>
                                              <p:pRg st="2" end="2"/>
                                            </p:txEl>
                                          </p:spTgt>
                                        </p:tgtEl>
                                      </p:cBhvr>
                                    </p:animEffect>
                                  </p:childTnLst>
                                </p:cTn>
                              </p:par>
                              <p:par>
                                <p:cTn id="35" presetID="31" presetClass="entr" presetSubtype="0" fill="hold" nodeType="withEffect">
                                  <p:stCondLst>
                                    <p:cond delay="0"/>
                                  </p:stCondLst>
                                  <p:childTnLst>
                                    <p:set>
                                      <p:cBhvr>
                                        <p:cTn id="36" dur="1" fill="hold">
                                          <p:stCondLst>
                                            <p:cond delay="0"/>
                                          </p:stCondLst>
                                        </p:cTn>
                                        <p:tgtEl>
                                          <p:spTgt spid="3">
                                            <p:txEl>
                                              <p:pRg st="3" end="3"/>
                                            </p:txEl>
                                          </p:spTgt>
                                        </p:tgtEl>
                                        <p:attrNameLst>
                                          <p:attrName>style.visibility</p:attrName>
                                        </p:attrNameLst>
                                      </p:cBhvr>
                                      <p:to>
                                        <p:strVal val="visible"/>
                                      </p:to>
                                    </p:set>
                                    <p:anim calcmode="lin" valueType="num">
                                      <p:cBhvr>
                                        <p:cTn id="37"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38"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39"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40" dur="1000"/>
                                        <p:tgtEl>
                                          <p:spTgt spid="3">
                                            <p:txEl>
                                              <p:pRg st="3" end="3"/>
                                            </p:txEl>
                                          </p:spTgt>
                                        </p:tgtEl>
                                      </p:cBhvr>
                                    </p:animEffect>
                                  </p:childTnLst>
                                </p:cTn>
                              </p:par>
                              <p:par>
                                <p:cTn id="41" presetID="31" presetClass="entr" presetSubtype="0" fill="hold" nodeType="withEffect">
                                  <p:stCondLst>
                                    <p:cond delay="0"/>
                                  </p:stCondLst>
                                  <p:childTnLst>
                                    <p:set>
                                      <p:cBhvr>
                                        <p:cTn id="42" dur="1" fill="hold">
                                          <p:stCondLst>
                                            <p:cond delay="0"/>
                                          </p:stCondLst>
                                        </p:cTn>
                                        <p:tgtEl>
                                          <p:spTgt spid="3">
                                            <p:txEl>
                                              <p:pRg st="4" end="4"/>
                                            </p:txEl>
                                          </p:spTgt>
                                        </p:tgtEl>
                                        <p:attrNameLst>
                                          <p:attrName>style.visibility</p:attrName>
                                        </p:attrNameLst>
                                      </p:cBhvr>
                                      <p:to>
                                        <p:strVal val="visible"/>
                                      </p:to>
                                    </p:set>
                                    <p:anim calcmode="lin" valueType="num">
                                      <p:cBhvr>
                                        <p:cTn id="43"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44"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45" dur="1000" fill="hold"/>
                                        <p:tgtEl>
                                          <p:spTgt spid="3">
                                            <p:txEl>
                                              <p:pRg st="4" end="4"/>
                                            </p:txEl>
                                          </p:spTgt>
                                        </p:tgtEl>
                                        <p:attrNameLst>
                                          <p:attrName>style.rotation</p:attrName>
                                        </p:attrNameLst>
                                      </p:cBhvr>
                                      <p:tavLst>
                                        <p:tav tm="0">
                                          <p:val>
                                            <p:fltVal val="90"/>
                                          </p:val>
                                        </p:tav>
                                        <p:tav tm="100000">
                                          <p:val>
                                            <p:fltVal val="0"/>
                                          </p:val>
                                        </p:tav>
                                      </p:tavLst>
                                    </p:anim>
                                    <p:animEffect transition="in" filter="fade">
                                      <p:cBhvr>
                                        <p:cTn id="46" dur="1000"/>
                                        <p:tgtEl>
                                          <p:spTgt spid="3">
                                            <p:txEl>
                                              <p:pRg st="4" end="4"/>
                                            </p:txEl>
                                          </p:spTgt>
                                        </p:tgtEl>
                                      </p:cBhvr>
                                    </p:animEffect>
                                  </p:childTnLst>
                                </p:cTn>
                              </p:par>
                              <p:par>
                                <p:cTn id="47" presetID="31" presetClass="entr" presetSubtype="0" fill="hold" nodeType="withEffect">
                                  <p:stCondLst>
                                    <p:cond delay="0"/>
                                  </p:stCondLst>
                                  <p:childTnLst>
                                    <p:set>
                                      <p:cBhvr>
                                        <p:cTn id="48" dur="1" fill="hold">
                                          <p:stCondLst>
                                            <p:cond delay="0"/>
                                          </p:stCondLst>
                                        </p:cTn>
                                        <p:tgtEl>
                                          <p:spTgt spid="3">
                                            <p:txEl>
                                              <p:pRg st="5" end="5"/>
                                            </p:txEl>
                                          </p:spTgt>
                                        </p:tgtEl>
                                        <p:attrNameLst>
                                          <p:attrName>style.visibility</p:attrName>
                                        </p:attrNameLst>
                                      </p:cBhvr>
                                      <p:to>
                                        <p:strVal val="visible"/>
                                      </p:to>
                                    </p:set>
                                    <p:anim calcmode="lin" valueType="num">
                                      <p:cBhvr>
                                        <p:cTn id="49" dur="1000" fill="hold"/>
                                        <p:tgtEl>
                                          <p:spTgt spid="3">
                                            <p:txEl>
                                              <p:pRg st="5" end="5"/>
                                            </p:txEl>
                                          </p:spTgt>
                                        </p:tgtEl>
                                        <p:attrNameLst>
                                          <p:attrName>ppt_w</p:attrName>
                                        </p:attrNameLst>
                                      </p:cBhvr>
                                      <p:tavLst>
                                        <p:tav tm="0">
                                          <p:val>
                                            <p:fltVal val="0"/>
                                          </p:val>
                                        </p:tav>
                                        <p:tav tm="100000">
                                          <p:val>
                                            <p:strVal val="#ppt_w"/>
                                          </p:val>
                                        </p:tav>
                                      </p:tavLst>
                                    </p:anim>
                                    <p:anim calcmode="lin" valueType="num">
                                      <p:cBhvr>
                                        <p:cTn id="50" dur="1000" fill="hold"/>
                                        <p:tgtEl>
                                          <p:spTgt spid="3">
                                            <p:txEl>
                                              <p:pRg st="5" end="5"/>
                                            </p:txEl>
                                          </p:spTgt>
                                        </p:tgtEl>
                                        <p:attrNameLst>
                                          <p:attrName>ppt_h</p:attrName>
                                        </p:attrNameLst>
                                      </p:cBhvr>
                                      <p:tavLst>
                                        <p:tav tm="0">
                                          <p:val>
                                            <p:fltVal val="0"/>
                                          </p:val>
                                        </p:tav>
                                        <p:tav tm="100000">
                                          <p:val>
                                            <p:strVal val="#ppt_h"/>
                                          </p:val>
                                        </p:tav>
                                      </p:tavLst>
                                    </p:anim>
                                    <p:anim calcmode="lin" valueType="num">
                                      <p:cBhvr>
                                        <p:cTn id="51" dur="1000" fill="hold"/>
                                        <p:tgtEl>
                                          <p:spTgt spid="3">
                                            <p:txEl>
                                              <p:pRg st="5" end="5"/>
                                            </p:txEl>
                                          </p:spTgt>
                                        </p:tgtEl>
                                        <p:attrNameLst>
                                          <p:attrName>style.rotation</p:attrName>
                                        </p:attrNameLst>
                                      </p:cBhvr>
                                      <p:tavLst>
                                        <p:tav tm="0">
                                          <p:val>
                                            <p:fltVal val="90"/>
                                          </p:val>
                                        </p:tav>
                                        <p:tav tm="100000">
                                          <p:val>
                                            <p:fltVal val="0"/>
                                          </p:val>
                                        </p:tav>
                                      </p:tavLst>
                                    </p:anim>
                                    <p:animEffect transition="in" filter="fade">
                                      <p:cBhvr>
                                        <p:cTn id="52" dur="1000"/>
                                        <p:tgtEl>
                                          <p:spTgt spid="3">
                                            <p:txEl>
                                              <p:pRg st="5" end="5"/>
                                            </p:txEl>
                                          </p:spTgt>
                                        </p:tgtEl>
                                      </p:cBhvr>
                                    </p:animEffect>
                                  </p:childTnLst>
                                </p:cTn>
                              </p:par>
                              <p:par>
                                <p:cTn id="53" presetID="31" presetClass="entr" presetSubtype="0" fill="hold" nodeType="withEffect">
                                  <p:stCondLst>
                                    <p:cond delay="0"/>
                                  </p:stCondLst>
                                  <p:childTnLst>
                                    <p:set>
                                      <p:cBhvr>
                                        <p:cTn id="54" dur="1" fill="hold">
                                          <p:stCondLst>
                                            <p:cond delay="0"/>
                                          </p:stCondLst>
                                        </p:cTn>
                                        <p:tgtEl>
                                          <p:spTgt spid="3">
                                            <p:txEl>
                                              <p:pRg st="6" end="6"/>
                                            </p:txEl>
                                          </p:spTgt>
                                        </p:tgtEl>
                                        <p:attrNameLst>
                                          <p:attrName>style.visibility</p:attrName>
                                        </p:attrNameLst>
                                      </p:cBhvr>
                                      <p:to>
                                        <p:strVal val="visible"/>
                                      </p:to>
                                    </p:set>
                                    <p:anim calcmode="lin" valueType="num">
                                      <p:cBhvr>
                                        <p:cTn id="55" dur="1000" fill="hold"/>
                                        <p:tgtEl>
                                          <p:spTgt spid="3">
                                            <p:txEl>
                                              <p:pRg st="6" end="6"/>
                                            </p:txEl>
                                          </p:spTgt>
                                        </p:tgtEl>
                                        <p:attrNameLst>
                                          <p:attrName>ppt_w</p:attrName>
                                        </p:attrNameLst>
                                      </p:cBhvr>
                                      <p:tavLst>
                                        <p:tav tm="0">
                                          <p:val>
                                            <p:fltVal val="0"/>
                                          </p:val>
                                        </p:tav>
                                        <p:tav tm="100000">
                                          <p:val>
                                            <p:strVal val="#ppt_w"/>
                                          </p:val>
                                        </p:tav>
                                      </p:tavLst>
                                    </p:anim>
                                    <p:anim calcmode="lin" valueType="num">
                                      <p:cBhvr>
                                        <p:cTn id="56" dur="1000" fill="hold"/>
                                        <p:tgtEl>
                                          <p:spTgt spid="3">
                                            <p:txEl>
                                              <p:pRg st="6" end="6"/>
                                            </p:txEl>
                                          </p:spTgt>
                                        </p:tgtEl>
                                        <p:attrNameLst>
                                          <p:attrName>ppt_h</p:attrName>
                                        </p:attrNameLst>
                                      </p:cBhvr>
                                      <p:tavLst>
                                        <p:tav tm="0">
                                          <p:val>
                                            <p:fltVal val="0"/>
                                          </p:val>
                                        </p:tav>
                                        <p:tav tm="100000">
                                          <p:val>
                                            <p:strVal val="#ppt_h"/>
                                          </p:val>
                                        </p:tav>
                                      </p:tavLst>
                                    </p:anim>
                                    <p:anim calcmode="lin" valueType="num">
                                      <p:cBhvr>
                                        <p:cTn id="57" dur="1000" fill="hold"/>
                                        <p:tgtEl>
                                          <p:spTgt spid="3">
                                            <p:txEl>
                                              <p:pRg st="6" end="6"/>
                                            </p:txEl>
                                          </p:spTgt>
                                        </p:tgtEl>
                                        <p:attrNameLst>
                                          <p:attrName>style.rotation</p:attrName>
                                        </p:attrNameLst>
                                      </p:cBhvr>
                                      <p:tavLst>
                                        <p:tav tm="0">
                                          <p:val>
                                            <p:fltVal val="90"/>
                                          </p:val>
                                        </p:tav>
                                        <p:tav tm="100000">
                                          <p:val>
                                            <p:fltVal val="0"/>
                                          </p:val>
                                        </p:tav>
                                      </p:tavLst>
                                    </p:anim>
                                    <p:animEffect transition="in" filter="fade">
                                      <p:cBhvr>
                                        <p:cTn id="58" dur="1000"/>
                                        <p:tgtEl>
                                          <p:spTgt spid="3">
                                            <p:txEl>
                                              <p:pRg st="6" end="6"/>
                                            </p:txEl>
                                          </p:spTgt>
                                        </p:tgtEl>
                                      </p:cBhvr>
                                    </p:animEffect>
                                  </p:childTnLst>
                                </p:cTn>
                              </p:par>
                              <p:par>
                                <p:cTn id="59" presetID="31" presetClass="entr" presetSubtype="0" fill="hold" nodeType="withEffect">
                                  <p:stCondLst>
                                    <p:cond delay="0"/>
                                  </p:stCondLst>
                                  <p:childTnLst>
                                    <p:set>
                                      <p:cBhvr>
                                        <p:cTn id="60" dur="1" fill="hold">
                                          <p:stCondLst>
                                            <p:cond delay="0"/>
                                          </p:stCondLst>
                                        </p:cTn>
                                        <p:tgtEl>
                                          <p:spTgt spid="3">
                                            <p:txEl>
                                              <p:pRg st="7" end="7"/>
                                            </p:txEl>
                                          </p:spTgt>
                                        </p:tgtEl>
                                        <p:attrNameLst>
                                          <p:attrName>style.visibility</p:attrName>
                                        </p:attrNameLst>
                                      </p:cBhvr>
                                      <p:to>
                                        <p:strVal val="visible"/>
                                      </p:to>
                                    </p:set>
                                    <p:anim calcmode="lin" valueType="num">
                                      <p:cBhvr>
                                        <p:cTn id="61" dur="1000" fill="hold"/>
                                        <p:tgtEl>
                                          <p:spTgt spid="3">
                                            <p:txEl>
                                              <p:pRg st="7" end="7"/>
                                            </p:txEl>
                                          </p:spTgt>
                                        </p:tgtEl>
                                        <p:attrNameLst>
                                          <p:attrName>ppt_w</p:attrName>
                                        </p:attrNameLst>
                                      </p:cBhvr>
                                      <p:tavLst>
                                        <p:tav tm="0">
                                          <p:val>
                                            <p:fltVal val="0"/>
                                          </p:val>
                                        </p:tav>
                                        <p:tav tm="100000">
                                          <p:val>
                                            <p:strVal val="#ppt_w"/>
                                          </p:val>
                                        </p:tav>
                                      </p:tavLst>
                                    </p:anim>
                                    <p:anim calcmode="lin" valueType="num">
                                      <p:cBhvr>
                                        <p:cTn id="62" dur="1000" fill="hold"/>
                                        <p:tgtEl>
                                          <p:spTgt spid="3">
                                            <p:txEl>
                                              <p:pRg st="7" end="7"/>
                                            </p:txEl>
                                          </p:spTgt>
                                        </p:tgtEl>
                                        <p:attrNameLst>
                                          <p:attrName>ppt_h</p:attrName>
                                        </p:attrNameLst>
                                      </p:cBhvr>
                                      <p:tavLst>
                                        <p:tav tm="0">
                                          <p:val>
                                            <p:fltVal val="0"/>
                                          </p:val>
                                        </p:tav>
                                        <p:tav tm="100000">
                                          <p:val>
                                            <p:strVal val="#ppt_h"/>
                                          </p:val>
                                        </p:tav>
                                      </p:tavLst>
                                    </p:anim>
                                    <p:anim calcmode="lin" valueType="num">
                                      <p:cBhvr>
                                        <p:cTn id="63" dur="1000" fill="hold"/>
                                        <p:tgtEl>
                                          <p:spTgt spid="3">
                                            <p:txEl>
                                              <p:pRg st="7" end="7"/>
                                            </p:txEl>
                                          </p:spTgt>
                                        </p:tgtEl>
                                        <p:attrNameLst>
                                          <p:attrName>style.rotation</p:attrName>
                                        </p:attrNameLst>
                                      </p:cBhvr>
                                      <p:tavLst>
                                        <p:tav tm="0">
                                          <p:val>
                                            <p:fltVal val="90"/>
                                          </p:val>
                                        </p:tav>
                                        <p:tav tm="100000">
                                          <p:val>
                                            <p:fltVal val="0"/>
                                          </p:val>
                                        </p:tav>
                                      </p:tavLst>
                                    </p:anim>
                                    <p:animEffect transition="in" filter="fade">
                                      <p:cBhvr>
                                        <p:cTn id="64" dur="1000"/>
                                        <p:tgtEl>
                                          <p:spTgt spid="3">
                                            <p:txEl>
                                              <p:pRg st="7" end="7"/>
                                            </p:txEl>
                                          </p:spTgt>
                                        </p:tgtEl>
                                      </p:cBhvr>
                                    </p:animEffect>
                                  </p:childTnLst>
                                </p:cTn>
                              </p:par>
                              <p:par>
                                <p:cTn id="65" presetID="31" presetClass="entr" presetSubtype="0" fill="hold" nodeType="withEffect">
                                  <p:stCondLst>
                                    <p:cond delay="0"/>
                                  </p:stCondLst>
                                  <p:childTnLst>
                                    <p:set>
                                      <p:cBhvr>
                                        <p:cTn id="66" dur="1" fill="hold">
                                          <p:stCondLst>
                                            <p:cond delay="0"/>
                                          </p:stCondLst>
                                        </p:cTn>
                                        <p:tgtEl>
                                          <p:spTgt spid="3">
                                            <p:txEl>
                                              <p:pRg st="8" end="8"/>
                                            </p:txEl>
                                          </p:spTgt>
                                        </p:tgtEl>
                                        <p:attrNameLst>
                                          <p:attrName>style.visibility</p:attrName>
                                        </p:attrNameLst>
                                      </p:cBhvr>
                                      <p:to>
                                        <p:strVal val="visible"/>
                                      </p:to>
                                    </p:set>
                                    <p:anim calcmode="lin" valueType="num">
                                      <p:cBhvr>
                                        <p:cTn id="67" dur="1000" fill="hold"/>
                                        <p:tgtEl>
                                          <p:spTgt spid="3">
                                            <p:txEl>
                                              <p:pRg st="8" end="8"/>
                                            </p:txEl>
                                          </p:spTgt>
                                        </p:tgtEl>
                                        <p:attrNameLst>
                                          <p:attrName>ppt_w</p:attrName>
                                        </p:attrNameLst>
                                      </p:cBhvr>
                                      <p:tavLst>
                                        <p:tav tm="0">
                                          <p:val>
                                            <p:fltVal val="0"/>
                                          </p:val>
                                        </p:tav>
                                        <p:tav tm="100000">
                                          <p:val>
                                            <p:strVal val="#ppt_w"/>
                                          </p:val>
                                        </p:tav>
                                      </p:tavLst>
                                    </p:anim>
                                    <p:anim calcmode="lin" valueType="num">
                                      <p:cBhvr>
                                        <p:cTn id="68" dur="1000" fill="hold"/>
                                        <p:tgtEl>
                                          <p:spTgt spid="3">
                                            <p:txEl>
                                              <p:pRg st="8" end="8"/>
                                            </p:txEl>
                                          </p:spTgt>
                                        </p:tgtEl>
                                        <p:attrNameLst>
                                          <p:attrName>ppt_h</p:attrName>
                                        </p:attrNameLst>
                                      </p:cBhvr>
                                      <p:tavLst>
                                        <p:tav tm="0">
                                          <p:val>
                                            <p:fltVal val="0"/>
                                          </p:val>
                                        </p:tav>
                                        <p:tav tm="100000">
                                          <p:val>
                                            <p:strVal val="#ppt_h"/>
                                          </p:val>
                                        </p:tav>
                                      </p:tavLst>
                                    </p:anim>
                                    <p:anim calcmode="lin" valueType="num">
                                      <p:cBhvr>
                                        <p:cTn id="69" dur="1000" fill="hold"/>
                                        <p:tgtEl>
                                          <p:spTgt spid="3">
                                            <p:txEl>
                                              <p:pRg st="8" end="8"/>
                                            </p:txEl>
                                          </p:spTgt>
                                        </p:tgtEl>
                                        <p:attrNameLst>
                                          <p:attrName>style.rotation</p:attrName>
                                        </p:attrNameLst>
                                      </p:cBhvr>
                                      <p:tavLst>
                                        <p:tav tm="0">
                                          <p:val>
                                            <p:fltVal val="90"/>
                                          </p:val>
                                        </p:tav>
                                        <p:tav tm="100000">
                                          <p:val>
                                            <p:fltVal val="0"/>
                                          </p:val>
                                        </p:tav>
                                      </p:tavLst>
                                    </p:anim>
                                    <p:animEffect transition="in" filter="fade">
                                      <p:cBhvr>
                                        <p:cTn id="70" dur="1000"/>
                                        <p:tgtEl>
                                          <p:spTgt spid="3">
                                            <p:txEl>
                                              <p:pRg st="8" end="8"/>
                                            </p:txEl>
                                          </p:spTgt>
                                        </p:tgtEl>
                                      </p:cBhvr>
                                    </p:animEffect>
                                  </p:childTnLst>
                                </p:cTn>
                              </p:par>
                            </p:childTnLst>
                          </p:cTn>
                        </p:par>
                      </p:childTnLst>
                    </p:cTn>
                  </p:par>
                  <p:par>
                    <p:cTn id="71" fill="hold">
                      <p:stCondLst>
                        <p:cond delay="indefinite"/>
                      </p:stCondLst>
                      <p:childTnLst>
                        <p:par>
                          <p:cTn id="72" fill="hold">
                            <p:stCondLst>
                              <p:cond delay="0"/>
                            </p:stCondLst>
                            <p:childTnLst>
                              <p:par>
                                <p:cTn id="73" presetID="31" presetClass="entr" presetSubtype="0" fill="hold" nodeType="clickEffect">
                                  <p:stCondLst>
                                    <p:cond delay="0"/>
                                  </p:stCondLst>
                                  <p:childTnLst>
                                    <p:set>
                                      <p:cBhvr>
                                        <p:cTn id="74" dur="1" fill="hold">
                                          <p:stCondLst>
                                            <p:cond delay="0"/>
                                          </p:stCondLst>
                                        </p:cTn>
                                        <p:tgtEl>
                                          <p:spTgt spid="6146"/>
                                        </p:tgtEl>
                                        <p:attrNameLst>
                                          <p:attrName>style.visibility</p:attrName>
                                        </p:attrNameLst>
                                      </p:cBhvr>
                                      <p:to>
                                        <p:strVal val="visible"/>
                                      </p:to>
                                    </p:set>
                                    <p:anim calcmode="lin" valueType="num">
                                      <p:cBhvr>
                                        <p:cTn id="75" dur="1000" fill="hold"/>
                                        <p:tgtEl>
                                          <p:spTgt spid="6146"/>
                                        </p:tgtEl>
                                        <p:attrNameLst>
                                          <p:attrName>ppt_w</p:attrName>
                                        </p:attrNameLst>
                                      </p:cBhvr>
                                      <p:tavLst>
                                        <p:tav tm="0">
                                          <p:val>
                                            <p:fltVal val="0"/>
                                          </p:val>
                                        </p:tav>
                                        <p:tav tm="100000">
                                          <p:val>
                                            <p:strVal val="#ppt_w"/>
                                          </p:val>
                                        </p:tav>
                                      </p:tavLst>
                                    </p:anim>
                                    <p:anim calcmode="lin" valueType="num">
                                      <p:cBhvr>
                                        <p:cTn id="76" dur="1000" fill="hold"/>
                                        <p:tgtEl>
                                          <p:spTgt spid="6146"/>
                                        </p:tgtEl>
                                        <p:attrNameLst>
                                          <p:attrName>ppt_h</p:attrName>
                                        </p:attrNameLst>
                                      </p:cBhvr>
                                      <p:tavLst>
                                        <p:tav tm="0">
                                          <p:val>
                                            <p:fltVal val="0"/>
                                          </p:val>
                                        </p:tav>
                                        <p:tav tm="100000">
                                          <p:val>
                                            <p:strVal val="#ppt_h"/>
                                          </p:val>
                                        </p:tav>
                                      </p:tavLst>
                                    </p:anim>
                                    <p:anim calcmode="lin" valueType="num">
                                      <p:cBhvr>
                                        <p:cTn id="77" dur="1000" fill="hold"/>
                                        <p:tgtEl>
                                          <p:spTgt spid="6146"/>
                                        </p:tgtEl>
                                        <p:attrNameLst>
                                          <p:attrName>style.rotation</p:attrName>
                                        </p:attrNameLst>
                                      </p:cBhvr>
                                      <p:tavLst>
                                        <p:tav tm="0">
                                          <p:val>
                                            <p:fltVal val="90"/>
                                          </p:val>
                                        </p:tav>
                                        <p:tav tm="100000">
                                          <p:val>
                                            <p:fltVal val="0"/>
                                          </p:val>
                                        </p:tav>
                                      </p:tavLst>
                                    </p:anim>
                                    <p:animEffect transition="in" filter="fade">
                                      <p:cBhvr>
                                        <p:cTn id="78" dur="1000"/>
                                        <p:tgtEl>
                                          <p:spTgt spid="6146"/>
                                        </p:tgtEl>
                                      </p:cBhvr>
                                    </p:animEffect>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9" fill="hold" display="0">
                  <p:stCondLst>
                    <p:cond delay="indefinite"/>
                  </p:stCondLst>
                  <p:endCondLst>
                    <p:cond evt="onStopAudio" delay="0">
                      <p:tgtEl>
                        <p:sldTgt/>
                      </p:tgtEl>
                    </p:cond>
                  </p:endCondLst>
                </p:cTn>
                <p:tgtEl>
                  <p:spTgt spid="7"/>
                </p:tgtEl>
              </p:cMediaNode>
            </p:audio>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24000" y="2433638"/>
            <a:ext cx="4195763" cy="3205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dirty="0" smtClean="0"/>
              <a:t>     the human heart </a:t>
            </a:r>
            <a:endParaRPr lang="en-US" dirty="0"/>
          </a:p>
        </p:txBody>
      </p:sp>
      <p:sp>
        <p:nvSpPr>
          <p:cNvPr id="3" name="Content Placeholder 2"/>
          <p:cNvSpPr>
            <a:spLocks noGrp="1"/>
          </p:cNvSpPr>
          <p:nvPr>
            <p:ph idx="1"/>
          </p:nvPr>
        </p:nvSpPr>
        <p:spPr>
          <a:xfrm>
            <a:off x="381000" y="1859280"/>
            <a:ext cx="7239000" cy="4846320"/>
          </a:xfrm>
        </p:spPr>
        <p:txBody>
          <a:bodyPr>
            <a:normAutofit fontScale="92500" lnSpcReduction="20000"/>
          </a:bodyPr>
          <a:lstStyle/>
          <a:p>
            <a:r>
              <a:rPr lang="en-US" dirty="0">
                <a:hlinkClick r:id="rId6"/>
              </a:rPr>
              <a:t>http://</a:t>
            </a:r>
            <a:r>
              <a:rPr lang="en-US" dirty="0" smtClean="0">
                <a:hlinkClick r:id="rId6"/>
              </a:rPr>
              <a:t>www.fi.edu/learn/heart/blood/blood.html</a:t>
            </a:r>
            <a:endParaRPr lang="en-US" dirty="0" smtClean="0"/>
          </a:p>
          <a:p>
            <a:r>
              <a:rPr lang="en-CA" dirty="0"/>
              <a:t>The average adult has about five liters of blood living inside of their body, coursing through their vessels, delivering essential elements, and removing harmful wastes. Without blood, the human body would stop working.</a:t>
            </a:r>
          </a:p>
          <a:p>
            <a:r>
              <a:rPr lang="en-CA" dirty="0"/>
              <a:t>Blood is the fluid of life, transporting oxygen from the lungs to body tissue and carbon dioxide from body tissue to the lungs. Blood is the fluid of growth, transporting nourishment from digestion and hormones from glands throughout the body. Blood is the fluid of health, transporting disease fighting substances to the tissue and waste to the kidneys.</a:t>
            </a:r>
          </a:p>
          <a:p>
            <a:endParaRPr lang="en-US" dirty="0" smtClean="0"/>
          </a:p>
          <a:p>
            <a:endParaRPr lang="en-US" dirty="0"/>
          </a:p>
        </p:txBody>
      </p:sp>
      <p:sp>
        <p:nvSpPr>
          <p:cNvPr id="4" name="Footer Placeholder 3"/>
          <p:cNvSpPr>
            <a:spLocks noGrp="1"/>
          </p:cNvSpPr>
          <p:nvPr>
            <p:ph type="ftr" sz="quarter" idx="11"/>
          </p:nvPr>
        </p:nvSpPr>
        <p:spPr/>
        <p:txBody>
          <a:bodyPr/>
          <a:lstStyle/>
          <a:p>
            <a:r>
              <a:rPr lang="en-US" smtClean="0"/>
              <a:t>Ariana Hernandez</a:t>
            </a:r>
            <a:endParaRPr lang="en-US"/>
          </a:p>
        </p:txBody>
      </p:sp>
      <p:sp>
        <p:nvSpPr>
          <p:cNvPr id="5" name="Slide Number Placeholder 4"/>
          <p:cNvSpPr>
            <a:spLocks noGrp="1"/>
          </p:cNvSpPr>
          <p:nvPr>
            <p:ph type="sldNum" sz="quarter" idx="12"/>
          </p:nvPr>
        </p:nvSpPr>
        <p:spPr/>
        <p:txBody>
          <a:bodyPr/>
          <a:lstStyle/>
          <a:p>
            <a:fld id="{AA635E4F-1A36-400C-8155-BCC469CF09DF}" type="slidenum">
              <a:rPr lang="en-US" smtClean="0"/>
              <a:t>7</a:t>
            </a:fld>
            <a:endParaRPr lang="en-US"/>
          </a:p>
        </p:txBody>
      </p:sp>
      <p:pic>
        <p:nvPicPr>
          <p:cNvPr id="7" name="Audio 6">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7"/>
          <a:stretch>
            <a:fillRect/>
          </a:stretch>
        </p:blipFill>
        <p:spPr>
          <a:xfrm>
            <a:off x="8382000" y="6096000"/>
            <a:ext cx="609600" cy="609600"/>
          </a:xfrm>
          <a:prstGeom prst="rect">
            <a:avLst/>
          </a:prstGeom>
        </p:spPr>
      </p:pic>
    </p:spTree>
    <p:custDataLst>
      <p:tags r:id="rId1"/>
    </p:custDataLst>
    <p:extLst>
      <p:ext uri="{BB962C8B-B14F-4D97-AF65-F5344CB8AC3E}">
        <p14:creationId xmlns:p14="http://schemas.microsoft.com/office/powerpoint/2010/main" val="3461791716"/>
      </p:ext>
    </p:extLst>
  </p:cSld>
  <p:clrMapOvr>
    <a:masterClrMapping/>
  </p:clrMapOvr>
  <mc:AlternateContent xmlns:mc="http://schemas.openxmlformats.org/markup-compatibility/2006" xmlns:p14="http://schemas.microsoft.com/office/powerpoint/2010/main">
    <mc:Choice Requires="p14">
      <p:transition spd="slow" p14:dur="3900" advTm="21862">
        <p14:glitter pattern="hexagon"/>
      </p:transition>
    </mc:Choice>
    <mc:Fallback xmlns="">
      <p:transition spd="slow" advTm="21862">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par>
                    <p:cTn id="7" fill="hold">
                      <p:stCondLst>
                        <p:cond delay="indefinite"/>
                      </p:stCondLst>
                      <p:childTnLst>
                        <p:par>
                          <p:cTn id="8" fill="hold">
                            <p:stCondLst>
                              <p:cond delay="0"/>
                            </p:stCondLst>
                            <p:childTnLst>
                              <p:par>
                                <p:cTn id="9" presetID="53" presetClass="entr" presetSubtype="16"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fltVal val="0"/>
                                          </p:val>
                                        </p:tav>
                                        <p:tav tm="100000">
                                          <p:val>
                                            <p:strVal val="#ppt_w"/>
                                          </p:val>
                                        </p:tav>
                                      </p:tavLst>
                                    </p:anim>
                                    <p:anim calcmode="lin" valueType="num">
                                      <p:cBhvr>
                                        <p:cTn id="12" dur="500" fill="hold"/>
                                        <p:tgtEl>
                                          <p:spTgt spid="2"/>
                                        </p:tgtEl>
                                        <p:attrNameLst>
                                          <p:attrName>ppt_h</p:attrName>
                                        </p:attrNameLst>
                                      </p:cBhvr>
                                      <p:tavLst>
                                        <p:tav tm="0">
                                          <p:val>
                                            <p:fltVal val="0"/>
                                          </p:val>
                                        </p:tav>
                                        <p:tav tm="100000">
                                          <p:val>
                                            <p:strVal val="#ppt_h"/>
                                          </p:val>
                                        </p:tav>
                                      </p:tavLst>
                                    </p:anim>
                                    <p:animEffect transition="in" filter="fade">
                                      <p:cBhvr>
                                        <p:cTn id="13" dur="500"/>
                                        <p:tgtEl>
                                          <p:spTgt spid="2"/>
                                        </p:tgtEl>
                                      </p:cBhvr>
                                    </p:animEffect>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nodeType="click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 calcmode="lin" valueType="num">
                                      <p:cBhvr>
                                        <p:cTn id="18"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9"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20" dur="500"/>
                                        <p:tgtEl>
                                          <p:spTgt spid="3">
                                            <p:txEl>
                                              <p:pRg st="0" end="0"/>
                                            </p:txEl>
                                          </p:spTgt>
                                        </p:tgtEl>
                                      </p:cBhvr>
                                    </p:animEffect>
                                  </p:childTnLst>
                                </p:cTn>
                              </p:par>
                              <p:par>
                                <p:cTn id="21" presetID="53" presetClass="entr" presetSubtype="16" fill="hold" nodeType="with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 calcmode="lin" valueType="num">
                                      <p:cBhvr>
                                        <p:cTn id="23"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4"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25" dur="500"/>
                                        <p:tgtEl>
                                          <p:spTgt spid="3">
                                            <p:txEl>
                                              <p:pRg st="1" end="1"/>
                                            </p:txEl>
                                          </p:spTgt>
                                        </p:tgtEl>
                                      </p:cBhvr>
                                    </p:animEffect>
                                  </p:childTnLst>
                                </p:cTn>
                              </p:par>
                              <p:par>
                                <p:cTn id="26" presetID="53" presetClass="entr" presetSubtype="16" fill="hold" nodeType="with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 calcmode="lin" valueType="num">
                                      <p:cBhvr>
                                        <p:cTn id="28"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9"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30" dur="500"/>
                                        <p:tgtEl>
                                          <p:spTgt spid="3">
                                            <p:txEl>
                                              <p:pRg st="2" end="2"/>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8" presetClass="emph" presetSubtype="0" fill="hold" nodeType="clickEffect">
                                  <p:stCondLst>
                                    <p:cond delay="0"/>
                                  </p:stCondLst>
                                  <p:childTnLst>
                                    <p:animRot by="21600000">
                                      <p:cBhvr>
                                        <p:cTn id="34" dur="2000" fill="hold"/>
                                        <p:tgtEl>
                                          <p:spTgt spid="819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35" fill="hold" display="0">
                  <p:stCondLst>
                    <p:cond delay="indefinite"/>
                  </p:stCondLst>
                  <p:endCondLst>
                    <p:cond evt="onStopAudio" delay="0">
                      <p:tgtEl>
                        <p:sldTgt/>
                      </p:tgtEl>
                    </p:cond>
                  </p:endCondLst>
                </p:cTn>
                <p:tgtEl>
                  <p:spTgt spid="7"/>
                </p:tgtEl>
              </p:cMediaNode>
            </p:audio>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19200" y="2438400"/>
            <a:ext cx="5181600" cy="3124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dirty="0" smtClean="0"/>
              <a:t>        white blood </a:t>
            </a:r>
            <a:endParaRPr lang="en-US" dirty="0"/>
          </a:p>
        </p:txBody>
      </p:sp>
      <p:sp>
        <p:nvSpPr>
          <p:cNvPr id="3" name="Content Placeholder 2"/>
          <p:cNvSpPr>
            <a:spLocks noGrp="1"/>
          </p:cNvSpPr>
          <p:nvPr>
            <p:ph idx="1"/>
          </p:nvPr>
        </p:nvSpPr>
        <p:spPr>
          <a:xfrm>
            <a:off x="533400" y="1584050"/>
            <a:ext cx="7239000" cy="4846320"/>
          </a:xfrm>
          <a:noFill/>
        </p:spPr>
        <p:txBody>
          <a:bodyPr>
            <a:normAutofit lnSpcReduction="10000"/>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r>
              <a:rPr lang="en-US" b="1" dirty="0">
                <a:ln/>
                <a:solidFill>
                  <a:schemeClr val="accent3"/>
                </a:solidFill>
                <a:hlinkClick r:id="rId6"/>
              </a:rPr>
              <a:t>http://</a:t>
            </a:r>
            <a:r>
              <a:rPr lang="en-US" b="1" dirty="0" smtClean="0">
                <a:ln/>
                <a:solidFill>
                  <a:schemeClr val="accent3"/>
                </a:solidFill>
                <a:hlinkClick r:id="rId6"/>
              </a:rPr>
              <a:t>www.fi.edu/learn/heart/blood/white.html</a:t>
            </a:r>
            <a:endParaRPr lang="en-US" b="1" dirty="0" smtClean="0">
              <a:ln/>
              <a:solidFill>
                <a:schemeClr val="accent3"/>
              </a:solidFill>
            </a:endParaRPr>
          </a:p>
          <a:p>
            <a:r>
              <a:rPr lang="en-CA" b="1" dirty="0" smtClean="0">
                <a:ln/>
                <a:solidFill>
                  <a:schemeClr val="accent3"/>
                </a:solidFill>
              </a:rPr>
              <a:t>Whenever a germ or infection. Whenever </a:t>
            </a:r>
            <a:r>
              <a:rPr lang="en-CA" b="1" dirty="0">
                <a:ln/>
                <a:solidFill>
                  <a:schemeClr val="accent3"/>
                </a:solidFill>
              </a:rPr>
              <a:t>a germ or infection enters the body, the white blood cells snap to attention and race toward the scene of the crime. The white blood cells are continually on the lookout for signs of disease. When a germ does appear, the white blood cells have a variety of ways by which they can attack. Some will produce protective antibodies that will overpower the germ. Others will surround and devour the bacteria.</a:t>
            </a:r>
          </a:p>
          <a:p>
            <a:endParaRPr lang="en-US" b="1" dirty="0">
              <a:ln/>
              <a:solidFill>
                <a:schemeClr val="accent3"/>
              </a:solidFill>
            </a:endParaRPr>
          </a:p>
        </p:txBody>
      </p:sp>
      <p:sp>
        <p:nvSpPr>
          <p:cNvPr id="4" name="Footer Placeholder 3"/>
          <p:cNvSpPr>
            <a:spLocks noGrp="1"/>
          </p:cNvSpPr>
          <p:nvPr>
            <p:ph type="ftr" sz="quarter" idx="11"/>
          </p:nvPr>
        </p:nvSpPr>
        <p:spPr/>
        <p:txBody>
          <a:bodyPr/>
          <a:lstStyle/>
          <a:p>
            <a:r>
              <a:rPr lang="en-US" smtClean="0"/>
              <a:t>Ariana Hernandez</a:t>
            </a:r>
            <a:endParaRPr lang="en-US"/>
          </a:p>
        </p:txBody>
      </p:sp>
      <p:sp>
        <p:nvSpPr>
          <p:cNvPr id="5" name="Slide Number Placeholder 4"/>
          <p:cNvSpPr>
            <a:spLocks noGrp="1"/>
          </p:cNvSpPr>
          <p:nvPr>
            <p:ph type="sldNum" sz="quarter" idx="12"/>
          </p:nvPr>
        </p:nvSpPr>
        <p:spPr/>
        <p:txBody>
          <a:bodyPr/>
          <a:lstStyle/>
          <a:p>
            <a:fld id="{AA635E4F-1A36-400C-8155-BCC469CF09DF}" type="slidenum">
              <a:rPr lang="en-US" smtClean="0"/>
              <a:t>8</a:t>
            </a:fld>
            <a:endParaRPr lang="en-US"/>
          </a:p>
        </p:txBody>
      </p:sp>
      <p:pic>
        <p:nvPicPr>
          <p:cNvPr id="7" name="Audio 6">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7"/>
          <a:stretch>
            <a:fillRect/>
          </a:stretch>
        </p:blipFill>
        <p:spPr>
          <a:xfrm>
            <a:off x="8382000" y="6096000"/>
            <a:ext cx="609600" cy="609600"/>
          </a:xfrm>
          <a:prstGeom prst="rect">
            <a:avLst/>
          </a:prstGeom>
        </p:spPr>
      </p:pic>
    </p:spTree>
    <p:custDataLst>
      <p:tags r:id="rId1"/>
    </p:custDataLst>
    <p:extLst>
      <p:ext uri="{BB962C8B-B14F-4D97-AF65-F5344CB8AC3E}">
        <p14:creationId xmlns:p14="http://schemas.microsoft.com/office/powerpoint/2010/main" val="3203588859"/>
      </p:ext>
    </p:extLst>
  </p:cSld>
  <p:clrMapOvr>
    <a:masterClrMapping/>
  </p:clrMapOvr>
  <mc:AlternateContent xmlns:mc="http://schemas.openxmlformats.org/markup-compatibility/2006" xmlns:p14="http://schemas.microsoft.com/office/powerpoint/2010/main">
    <mc:Choice Requires="p14">
      <p:transition spd="slow" p14:dur="4000" advTm="23343">
        <p14:vortex dir="r"/>
      </p:transition>
    </mc:Choice>
    <mc:Fallback xmlns="">
      <p:transition spd="slow" advTm="2334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par>
                    <p:cTn id="7" fill="hold">
                      <p:stCondLst>
                        <p:cond delay="indefinite"/>
                      </p:stCondLst>
                      <p:childTnLst>
                        <p:par>
                          <p:cTn id="8" fill="hold">
                            <p:stCondLst>
                              <p:cond delay="0"/>
                            </p:stCondLst>
                            <p:childTnLst>
                              <p:par>
                                <p:cTn id="9" presetID="14" presetClass="entr" presetSubtype="1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randombar(horizontal)">
                                      <p:cBhvr>
                                        <p:cTn id="11" dur="500"/>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14" presetClass="entr" presetSubtype="10" fill="hold" nodeType="click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Effect transition="in" filter="randombar(horizontal)">
                                      <p:cBhvr>
                                        <p:cTn id="16" dur="500"/>
                                        <p:tgtEl>
                                          <p:spTgt spid="3">
                                            <p:txEl>
                                              <p:pRg st="0" end="0"/>
                                            </p:txEl>
                                          </p:spTgt>
                                        </p:tgtEl>
                                      </p:cBhvr>
                                    </p:animEffect>
                                  </p:childTnLst>
                                </p:cTn>
                              </p:par>
                              <p:par>
                                <p:cTn id="17" presetID="14" presetClass="entr" presetSubtype="10" fill="hold" nodeType="with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9" dur="500"/>
                                        <p:tgtEl>
                                          <p:spTgt spid="3">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6" presetClass="entr" presetSubtype="0" fill="hold" nodeType="clickEffect">
                                  <p:stCondLst>
                                    <p:cond delay="0"/>
                                  </p:stCondLst>
                                  <p:childTnLst>
                                    <p:set>
                                      <p:cBhvr>
                                        <p:cTn id="23" dur="1" fill="hold">
                                          <p:stCondLst>
                                            <p:cond delay="0"/>
                                          </p:stCondLst>
                                        </p:cTn>
                                        <p:tgtEl>
                                          <p:spTgt spid="3074"/>
                                        </p:tgtEl>
                                        <p:attrNameLst>
                                          <p:attrName>style.visibility</p:attrName>
                                        </p:attrNameLst>
                                      </p:cBhvr>
                                      <p:to>
                                        <p:strVal val="visible"/>
                                      </p:to>
                                    </p:set>
                                    <p:animEffect transition="in" filter="wipe(down)">
                                      <p:cBhvr>
                                        <p:cTn id="24" dur="580">
                                          <p:stCondLst>
                                            <p:cond delay="0"/>
                                          </p:stCondLst>
                                        </p:cTn>
                                        <p:tgtEl>
                                          <p:spTgt spid="3074"/>
                                        </p:tgtEl>
                                      </p:cBhvr>
                                    </p:animEffect>
                                    <p:anim calcmode="lin" valueType="num">
                                      <p:cBhvr>
                                        <p:cTn id="25" dur="1822" tmFilter="0,0; 0.14,0.36; 0.43,0.73; 0.71,0.91; 1.0,1.0">
                                          <p:stCondLst>
                                            <p:cond delay="0"/>
                                          </p:stCondLst>
                                        </p:cTn>
                                        <p:tgtEl>
                                          <p:spTgt spid="3074"/>
                                        </p:tgtEl>
                                        <p:attrNameLst>
                                          <p:attrName>ppt_x</p:attrName>
                                        </p:attrNameLst>
                                      </p:cBhvr>
                                      <p:tavLst>
                                        <p:tav tm="0">
                                          <p:val>
                                            <p:strVal val="#ppt_x-0.25"/>
                                          </p:val>
                                        </p:tav>
                                        <p:tav tm="100000">
                                          <p:val>
                                            <p:strVal val="#ppt_x"/>
                                          </p:val>
                                        </p:tav>
                                      </p:tavLst>
                                    </p:anim>
                                    <p:anim calcmode="lin" valueType="num">
                                      <p:cBhvr>
                                        <p:cTn id="26" dur="664" tmFilter="0.0,0.0; 0.25,0.07; 0.50,0.2; 0.75,0.467; 1.0,1.0">
                                          <p:stCondLst>
                                            <p:cond delay="0"/>
                                          </p:stCondLst>
                                        </p:cTn>
                                        <p:tgtEl>
                                          <p:spTgt spid="3074"/>
                                        </p:tgtEl>
                                        <p:attrNameLst>
                                          <p:attrName>ppt_y</p:attrName>
                                        </p:attrNameLst>
                                      </p:cBhvr>
                                      <p:tavLst>
                                        <p:tav tm="0" fmla="#ppt_y-sin(pi*$)/3">
                                          <p:val>
                                            <p:fltVal val="0.5"/>
                                          </p:val>
                                        </p:tav>
                                        <p:tav tm="100000">
                                          <p:val>
                                            <p:fltVal val="1"/>
                                          </p:val>
                                        </p:tav>
                                      </p:tavLst>
                                    </p:anim>
                                    <p:anim calcmode="lin" valueType="num">
                                      <p:cBhvr>
                                        <p:cTn id="27" dur="664" tmFilter="0, 0; 0.125,0.2665; 0.25,0.4; 0.375,0.465; 0.5,0.5;  0.625,0.535; 0.75,0.6; 0.875,0.7335; 1,1">
                                          <p:stCondLst>
                                            <p:cond delay="664"/>
                                          </p:stCondLst>
                                        </p:cTn>
                                        <p:tgtEl>
                                          <p:spTgt spid="3074"/>
                                        </p:tgtEl>
                                        <p:attrNameLst>
                                          <p:attrName>ppt_y</p:attrName>
                                        </p:attrNameLst>
                                      </p:cBhvr>
                                      <p:tavLst>
                                        <p:tav tm="0" fmla="#ppt_y-sin(pi*$)/9">
                                          <p:val>
                                            <p:fltVal val="0"/>
                                          </p:val>
                                        </p:tav>
                                        <p:tav tm="100000">
                                          <p:val>
                                            <p:fltVal val="1"/>
                                          </p:val>
                                        </p:tav>
                                      </p:tavLst>
                                    </p:anim>
                                    <p:anim calcmode="lin" valueType="num">
                                      <p:cBhvr>
                                        <p:cTn id="28" dur="332" tmFilter="0, 0; 0.125,0.2665; 0.25,0.4; 0.375,0.465; 0.5,0.5;  0.625,0.535; 0.75,0.6; 0.875,0.7335; 1,1">
                                          <p:stCondLst>
                                            <p:cond delay="1324"/>
                                          </p:stCondLst>
                                        </p:cTn>
                                        <p:tgtEl>
                                          <p:spTgt spid="3074"/>
                                        </p:tgtEl>
                                        <p:attrNameLst>
                                          <p:attrName>ppt_y</p:attrName>
                                        </p:attrNameLst>
                                      </p:cBhvr>
                                      <p:tavLst>
                                        <p:tav tm="0" fmla="#ppt_y-sin(pi*$)/27">
                                          <p:val>
                                            <p:fltVal val="0"/>
                                          </p:val>
                                        </p:tav>
                                        <p:tav tm="100000">
                                          <p:val>
                                            <p:fltVal val="1"/>
                                          </p:val>
                                        </p:tav>
                                      </p:tavLst>
                                    </p:anim>
                                    <p:anim calcmode="lin" valueType="num">
                                      <p:cBhvr>
                                        <p:cTn id="29" dur="164" tmFilter="0, 0; 0.125,0.2665; 0.25,0.4; 0.375,0.465; 0.5,0.5;  0.625,0.535; 0.75,0.6; 0.875,0.7335; 1,1">
                                          <p:stCondLst>
                                            <p:cond delay="1656"/>
                                          </p:stCondLst>
                                        </p:cTn>
                                        <p:tgtEl>
                                          <p:spTgt spid="3074"/>
                                        </p:tgtEl>
                                        <p:attrNameLst>
                                          <p:attrName>ppt_y</p:attrName>
                                        </p:attrNameLst>
                                      </p:cBhvr>
                                      <p:tavLst>
                                        <p:tav tm="0" fmla="#ppt_y-sin(pi*$)/81">
                                          <p:val>
                                            <p:fltVal val="0"/>
                                          </p:val>
                                        </p:tav>
                                        <p:tav tm="100000">
                                          <p:val>
                                            <p:fltVal val="1"/>
                                          </p:val>
                                        </p:tav>
                                      </p:tavLst>
                                    </p:anim>
                                    <p:animScale>
                                      <p:cBhvr>
                                        <p:cTn id="30" dur="26">
                                          <p:stCondLst>
                                            <p:cond delay="650"/>
                                          </p:stCondLst>
                                        </p:cTn>
                                        <p:tgtEl>
                                          <p:spTgt spid="3074"/>
                                        </p:tgtEl>
                                      </p:cBhvr>
                                      <p:to x="100000" y="60000"/>
                                    </p:animScale>
                                    <p:animScale>
                                      <p:cBhvr>
                                        <p:cTn id="31" dur="166" decel="50000">
                                          <p:stCondLst>
                                            <p:cond delay="676"/>
                                          </p:stCondLst>
                                        </p:cTn>
                                        <p:tgtEl>
                                          <p:spTgt spid="3074"/>
                                        </p:tgtEl>
                                      </p:cBhvr>
                                      <p:to x="100000" y="100000"/>
                                    </p:animScale>
                                    <p:animScale>
                                      <p:cBhvr>
                                        <p:cTn id="32" dur="26">
                                          <p:stCondLst>
                                            <p:cond delay="1312"/>
                                          </p:stCondLst>
                                        </p:cTn>
                                        <p:tgtEl>
                                          <p:spTgt spid="3074"/>
                                        </p:tgtEl>
                                      </p:cBhvr>
                                      <p:to x="100000" y="80000"/>
                                    </p:animScale>
                                    <p:animScale>
                                      <p:cBhvr>
                                        <p:cTn id="33" dur="166" decel="50000">
                                          <p:stCondLst>
                                            <p:cond delay="1338"/>
                                          </p:stCondLst>
                                        </p:cTn>
                                        <p:tgtEl>
                                          <p:spTgt spid="3074"/>
                                        </p:tgtEl>
                                      </p:cBhvr>
                                      <p:to x="100000" y="100000"/>
                                    </p:animScale>
                                    <p:animScale>
                                      <p:cBhvr>
                                        <p:cTn id="34" dur="26">
                                          <p:stCondLst>
                                            <p:cond delay="1642"/>
                                          </p:stCondLst>
                                        </p:cTn>
                                        <p:tgtEl>
                                          <p:spTgt spid="3074"/>
                                        </p:tgtEl>
                                      </p:cBhvr>
                                      <p:to x="100000" y="90000"/>
                                    </p:animScale>
                                    <p:animScale>
                                      <p:cBhvr>
                                        <p:cTn id="35" dur="166" decel="50000">
                                          <p:stCondLst>
                                            <p:cond delay="1668"/>
                                          </p:stCondLst>
                                        </p:cTn>
                                        <p:tgtEl>
                                          <p:spTgt spid="3074"/>
                                        </p:tgtEl>
                                      </p:cBhvr>
                                      <p:to x="100000" y="100000"/>
                                    </p:animScale>
                                    <p:animScale>
                                      <p:cBhvr>
                                        <p:cTn id="36" dur="26">
                                          <p:stCondLst>
                                            <p:cond delay="1808"/>
                                          </p:stCondLst>
                                        </p:cTn>
                                        <p:tgtEl>
                                          <p:spTgt spid="3074"/>
                                        </p:tgtEl>
                                      </p:cBhvr>
                                      <p:to x="100000" y="95000"/>
                                    </p:animScale>
                                    <p:animScale>
                                      <p:cBhvr>
                                        <p:cTn id="37" dur="166" decel="50000">
                                          <p:stCondLst>
                                            <p:cond delay="1834"/>
                                          </p:stCondLst>
                                        </p:cTn>
                                        <p:tgtEl>
                                          <p:spTgt spid="307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38" fill="hold" display="0">
                  <p:stCondLst>
                    <p:cond delay="indefinite"/>
                  </p:stCondLst>
                  <p:endCondLst>
                    <p:cond evt="onStopAudio" delay="0">
                      <p:tgtEl>
                        <p:sldTgt/>
                      </p:tgtEl>
                    </p:cond>
                  </p:endCondLst>
                </p:cTn>
                <p:tgtEl>
                  <p:spTgt spid="7"/>
                </p:tgtEl>
              </p:cMediaNode>
            </p:audio>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5">
            <a:lum bright="70000" contrast="-70000"/>
            <a:extLst>
              <a:ext uri="{28A0092B-C50C-407E-A947-70E740481C1C}">
                <a14:useLocalDpi xmlns:a14="http://schemas.microsoft.com/office/drawing/2010/main" val="0"/>
              </a:ext>
            </a:extLst>
          </a:blip>
          <a:srcRect/>
          <a:stretch>
            <a:fillRect/>
          </a:stretch>
        </p:blipFill>
        <p:spPr bwMode="auto">
          <a:xfrm>
            <a:off x="2667000" y="2143125"/>
            <a:ext cx="3810000" cy="2571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dirty="0" smtClean="0"/>
              <a:t>               red blood </a:t>
            </a:r>
            <a:endParaRPr lang="en-US" dirty="0"/>
          </a:p>
        </p:txBody>
      </p:sp>
      <p:sp>
        <p:nvSpPr>
          <p:cNvPr id="3" name="Content Placeholder 2"/>
          <p:cNvSpPr>
            <a:spLocks noGrp="1"/>
          </p:cNvSpPr>
          <p:nvPr>
            <p:ph idx="1"/>
          </p:nvPr>
        </p:nvSpPr>
        <p:spPr/>
        <p:txBody>
          <a:bodyPr>
            <a:normAutofit fontScale="77500" lnSpcReduction="20000"/>
          </a:bodyPr>
          <a:lstStyle/>
          <a:p>
            <a:r>
              <a:rPr lang="en-US" dirty="0">
                <a:solidFill>
                  <a:srgbClr val="00B0F0"/>
                </a:solidFill>
                <a:hlinkClick r:id="rId6"/>
              </a:rPr>
              <a:t>http://</a:t>
            </a:r>
            <a:r>
              <a:rPr lang="en-US" dirty="0" smtClean="0">
                <a:solidFill>
                  <a:srgbClr val="00B0F0"/>
                </a:solidFill>
                <a:hlinkClick r:id="rId6"/>
              </a:rPr>
              <a:t>www.fi.edu/learn/heart/blood/red.html</a:t>
            </a:r>
            <a:endParaRPr lang="en-US" dirty="0" smtClean="0">
              <a:solidFill>
                <a:srgbClr val="00B0F0"/>
              </a:solidFill>
            </a:endParaRPr>
          </a:p>
          <a:p>
            <a:r>
              <a:rPr lang="en-CA" dirty="0">
                <a:solidFill>
                  <a:srgbClr val="00B0F0"/>
                </a:solidFill>
              </a:rPr>
              <a:t>Red blood cells perform the most important blood duty. A single drop of blood contains millions of red blood cells which are constantly traveling through your body delivering oxygen and removing waste. If they weren't, your body would slowly </a:t>
            </a:r>
            <a:r>
              <a:rPr lang="en-CA" dirty="0" smtClean="0">
                <a:solidFill>
                  <a:srgbClr val="00B0F0"/>
                </a:solidFill>
              </a:rPr>
              <a:t>die.</a:t>
            </a:r>
            <a:endParaRPr lang="en-US" dirty="0" smtClean="0">
              <a:solidFill>
                <a:srgbClr val="00B0F0"/>
              </a:solidFill>
            </a:endParaRPr>
          </a:p>
          <a:p>
            <a:r>
              <a:rPr lang="en-CA" dirty="0">
                <a:solidFill>
                  <a:srgbClr val="00B0F0"/>
                </a:solidFill>
              </a:rPr>
              <a:t>Over time, the red blood cells get worn out and eventually die. The average life cycle of a red blood cell is 120 days. Your bones are continually producing new blood cells, replenishing your supply. The blood itself, however, is re-circulated throughout your body, not being remade all of the time.</a:t>
            </a:r>
          </a:p>
          <a:p>
            <a:r>
              <a:rPr lang="en-CA" dirty="0">
                <a:solidFill>
                  <a:srgbClr val="00B0F0"/>
                </a:solidFill>
              </a:rPr>
              <a:t>Since the human body is continually making more blood, it is safe for healthy adults to donate blood. The blood is then stored for use in emergency situations. Initially after giving blood, the donor may feel some momentary </a:t>
            </a:r>
            <a:r>
              <a:rPr lang="en-CA" dirty="0" smtClean="0">
                <a:solidFill>
                  <a:srgbClr val="00B0F0"/>
                </a:solidFill>
              </a:rPr>
              <a:t>light-headedness </a:t>
            </a:r>
            <a:r>
              <a:rPr lang="en-CA" dirty="0">
                <a:solidFill>
                  <a:srgbClr val="00B0F0"/>
                </a:solidFill>
              </a:rPr>
              <a:t>due to the loss of oxygen-rich red blood cells and blood sugar. The body quickly stabilizes itself.</a:t>
            </a:r>
          </a:p>
          <a:p>
            <a:endParaRPr lang="en-US" dirty="0"/>
          </a:p>
        </p:txBody>
      </p:sp>
      <p:sp>
        <p:nvSpPr>
          <p:cNvPr id="4" name="Footer Placeholder 3"/>
          <p:cNvSpPr>
            <a:spLocks noGrp="1"/>
          </p:cNvSpPr>
          <p:nvPr>
            <p:ph type="ftr" sz="quarter" idx="11"/>
          </p:nvPr>
        </p:nvSpPr>
        <p:spPr/>
        <p:txBody>
          <a:bodyPr/>
          <a:lstStyle/>
          <a:p>
            <a:r>
              <a:rPr lang="en-US" smtClean="0"/>
              <a:t>Ariana Hernandez</a:t>
            </a:r>
            <a:endParaRPr lang="en-US"/>
          </a:p>
        </p:txBody>
      </p:sp>
      <p:sp>
        <p:nvSpPr>
          <p:cNvPr id="5" name="Slide Number Placeholder 4"/>
          <p:cNvSpPr>
            <a:spLocks noGrp="1"/>
          </p:cNvSpPr>
          <p:nvPr>
            <p:ph type="sldNum" sz="quarter" idx="12"/>
          </p:nvPr>
        </p:nvSpPr>
        <p:spPr/>
        <p:txBody>
          <a:bodyPr/>
          <a:lstStyle/>
          <a:p>
            <a:fld id="{AA635E4F-1A36-400C-8155-BCC469CF09DF}" type="slidenum">
              <a:rPr lang="en-US" smtClean="0"/>
              <a:t>9</a:t>
            </a:fld>
            <a:endParaRPr lang="en-US"/>
          </a:p>
        </p:txBody>
      </p:sp>
      <p:pic>
        <p:nvPicPr>
          <p:cNvPr id="7" name="Audio 6">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7"/>
          <a:stretch>
            <a:fillRect/>
          </a:stretch>
        </p:blipFill>
        <p:spPr>
          <a:xfrm>
            <a:off x="8382000" y="6096000"/>
            <a:ext cx="609600" cy="609600"/>
          </a:xfrm>
          <a:prstGeom prst="rect">
            <a:avLst/>
          </a:prstGeom>
        </p:spPr>
      </p:pic>
    </p:spTree>
    <p:custDataLst>
      <p:tags r:id="rId1"/>
    </p:custDataLst>
    <p:extLst>
      <p:ext uri="{BB962C8B-B14F-4D97-AF65-F5344CB8AC3E}">
        <p14:creationId xmlns:p14="http://schemas.microsoft.com/office/powerpoint/2010/main" val="740327823"/>
      </p:ext>
    </p:extLst>
  </p:cSld>
  <p:clrMapOvr>
    <a:masterClrMapping/>
  </p:clrMapOvr>
  <p:transition spd="slow" advTm="26690">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8" presetClass="emph" presetSubtype="0" fill="hold" grpId="0" nodeType="clickEffect">
                                  <p:stCondLst>
                                    <p:cond delay="0"/>
                                  </p:stCondLst>
                                  <p:childTnLst>
                                    <p:animRot by="21600000">
                                      <p:cBhvr>
                                        <p:cTn id="28" dur="2000" fill="hold"/>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29" fill="hold" display="0">
                  <p:stCondLst>
                    <p:cond delay="indefinite"/>
                  </p:stCondLst>
                  <p:endCondLst>
                    <p:cond evt="onStopAudio" delay="0">
                      <p:tgtEl>
                        <p:sldTgt/>
                      </p:tgtEl>
                    </p:cond>
                  </p:endCondLst>
                </p:cTn>
                <p:tgtEl>
                  <p:spTgt spid="7"/>
                </p:tgtEl>
              </p:cMediaNode>
            </p:audio>
          </p:childTnLst>
        </p:cTn>
      </p:par>
    </p:tnLst>
    <p:bldLst>
      <p:bldP spid="2" grpId="0"/>
    </p:bldLst>
  </p:timing>
</p:sld>
</file>

<file path=ppt/tags/tag1.xml><?xml version="1.0" encoding="utf-8"?>
<p:tagLst xmlns:a="http://schemas.openxmlformats.org/drawingml/2006/main" xmlns:r="http://schemas.openxmlformats.org/officeDocument/2006/relationships" xmlns:p="http://schemas.openxmlformats.org/presentationml/2006/main">
  <p:tag name="TIMING" val="|2.6|2.6|1.9"/>
</p:tagLst>
</file>

<file path=ppt/tags/tag10.xml><?xml version="1.0" encoding="utf-8"?>
<p:tagLst xmlns:a="http://schemas.openxmlformats.org/drawingml/2006/main" xmlns:r="http://schemas.openxmlformats.org/officeDocument/2006/relationships" xmlns:p="http://schemas.openxmlformats.org/presentationml/2006/main">
  <p:tag name="TIMING" val="|8.9|5.4"/>
</p:tagLst>
</file>

<file path=ppt/tags/tag11.xml><?xml version="1.0" encoding="utf-8"?>
<p:tagLst xmlns:a="http://schemas.openxmlformats.org/drawingml/2006/main" xmlns:r="http://schemas.openxmlformats.org/officeDocument/2006/relationships" xmlns:p="http://schemas.openxmlformats.org/presentationml/2006/main">
  <p:tag name="TIMING" val="|2.5|4|21.3"/>
</p:tagLst>
</file>

<file path=ppt/tags/tag2.xml><?xml version="1.0" encoding="utf-8"?>
<p:tagLst xmlns:a="http://schemas.openxmlformats.org/drawingml/2006/main" xmlns:r="http://schemas.openxmlformats.org/officeDocument/2006/relationships" xmlns:p="http://schemas.openxmlformats.org/presentationml/2006/main">
  <p:tag name="TIMING" val="|0.8|12.7|5.3"/>
</p:tagLst>
</file>

<file path=ppt/tags/tag3.xml><?xml version="1.0" encoding="utf-8"?>
<p:tagLst xmlns:a="http://schemas.openxmlformats.org/drawingml/2006/main" xmlns:r="http://schemas.openxmlformats.org/officeDocument/2006/relationships" xmlns:p="http://schemas.openxmlformats.org/presentationml/2006/main">
  <p:tag name="TIMING" val="|2.8|2.5|4.4"/>
</p:tagLst>
</file>

<file path=ppt/tags/tag4.xml><?xml version="1.0" encoding="utf-8"?>
<p:tagLst xmlns:a="http://schemas.openxmlformats.org/drawingml/2006/main" xmlns:r="http://schemas.openxmlformats.org/officeDocument/2006/relationships" xmlns:p="http://schemas.openxmlformats.org/presentationml/2006/main">
  <p:tag name="TIMING" val="|0.9|2.4|3.9"/>
</p:tagLst>
</file>

<file path=ppt/tags/tag5.xml><?xml version="1.0" encoding="utf-8"?>
<p:tagLst xmlns:a="http://schemas.openxmlformats.org/drawingml/2006/main" xmlns:r="http://schemas.openxmlformats.org/officeDocument/2006/relationships" xmlns:p="http://schemas.openxmlformats.org/presentationml/2006/main">
  <p:tag name="TIMING" val="|11.8|2.9|2.8"/>
</p:tagLst>
</file>

<file path=ppt/tags/tag6.xml><?xml version="1.0" encoding="utf-8"?>
<p:tagLst xmlns:a="http://schemas.openxmlformats.org/drawingml/2006/main" xmlns:r="http://schemas.openxmlformats.org/officeDocument/2006/relationships" xmlns:p="http://schemas.openxmlformats.org/presentationml/2006/main">
  <p:tag name="TIMING" val="|1.9|2.5|14.5"/>
</p:tagLst>
</file>

<file path=ppt/tags/tag7.xml><?xml version="1.0" encoding="utf-8"?>
<p:tagLst xmlns:a="http://schemas.openxmlformats.org/drawingml/2006/main" xmlns:r="http://schemas.openxmlformats.org/officeDocument/2006/relationships" xmlns:p="http://schemas.openxmlformats.org/presentationml/2006/main">
  <p:tag name="TIMING" val="|0.7|3|14.7"/>
</p:tagLst>
</file>

<file path=ppt/tags/tag8.xml><?xml version="1.0" encoding="utf-8"?>
<p:tagLst xmlns:a="http://schemas.openxmlformats.org/drawingml/2006/main" xmlns:r="http://schemas.openxmlformats.org/officeDocument/2006/relationships" xmlns:p="http://schemas.openxmlformats.org/presentationml/2006/main">
  <p:tag name="TIMING" val="|0.9|3.6|9.3"/>
</p:tagLst>
</file>

<file path=ppt/tags/tag9.xml><?xml version="1.0" encoding="utf-8"?>
<p:tagLst xmlns:a="http://schemas.openxmlformats.org/drawingml/2006/main" xmlns:r="http://schemas.openxmlformats.org/officeDocument/2006/relationships" xmlns:p="http://schemas.openxmlformats.org/presentationml/2006/main">
  <p:tag name="TIMING" val="|3.5|0.4"/>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247</TotalTime>
  <Words>1215</Words>
  <Application>Microsoft Office PowerPoint</Application>
  <PresentationFormat>On-screen Show (4:3)</PresentationFormat>
  <Paragraphs>78</Paragraphs>
  <Slides>11</Slides>
  <Notes>1</Notes>
  <HiddenSlides>0</HiddenSlides>
  <MMClips>11</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Opulent</vt:lpstr>
      <vt:lpstr>Blood In Your Body </vt:lpstr>
      <vt:lpstr>             introduction</vt:lpstr>
      <vt:lpstr>              blood typing  </vt:lpstr>
      <vt:lpstr>              heart</vt:lpstr>
      <vt:lpstr>     Blood in your body </vt:lpstr>
      <vt:lpstr> blood of kids or human </vt:lpstr>
      <vt:lpstr>     the human heart </vt:lpstr>
      <vt:lpstr>        white blood </vt:lpstr>
      <vt:lpstr>               red blood </vt:lpstr>
      <vt:lpstr>      Blood Pressure</vt:lpstr>
      <vt:lpstr>          Blood in urine</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Blood In Your Body </dc:title>
  <dc:creator>116052</dc:creator>
  <cp:lastModifiedBy>116052</cp:lastModifiedBy>
  <cp:revision>22</cp:revision>
  <dcterms:created xsi:type="dcterms:W3CDTF">2012-03-20T12:25:05Z</dcterms:created>
  <dcterms:modified xsi:type="dcterms:W3CDTF">2012-03-30T12:28:00Z</dcterms:modified>
</cp:coreProperties>
</file>